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6" r:id="rId1"/>
    <p:sldMasterId id="2147483812" r:id="rId2"/>
    <p:sldMasterId id="2147483824" r:id="rId3"/>
    <p:sldMasterId id="2147483904" r:id="rId4"/>
  </p:sldMasterIdLst>
  <p:notesMasterIdLst>
    <p:notesMasterId r:id="rId18"/>
  </p:notesMasterIdLst>
  <p:handoutMasterIdLst>
    <p:handoutMasterId r:id="rId19"/>
  </p:handoutMasterIdLst>
  <p:sldIdLst>
    <p:sldId id="292" r:id="rId5"/>
    <p:sldId id="505" r:id="rId6"/>
    <p:sldId id="457" r:id="rId7"/>
    <p:sldId id="506" r:id="rId8"/>
    <p:sldId id="507" r:id="rId9"/>
    <p:sldId id="508" r:id="rId10"/>
    <p:sldId id="509" r:id="rId11"/>
    <p:sldId id="510" r:id="rId12"/>
    <p:sldId id="511" r:id="rId13"/>
    <p:sldId id="512" r:id="rId14"/>
    <p:sldId id="513" r:id="rId15"/>
    <p:sldId id="344" r:id="rId16"/>
    <p:sldId id="514" r:id="rId17"/>
  </p:sldIdLst>
  <p:sldSz cx="12192000" cy="6858000"/>
  <p:notesSz cx="6797675" cy="987425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isa Labriga" initials="LL" lastIdx="11" clrIdx="0">
    <p:extLst/>
  </p:cmAuthor>
  <p:cmAuthor id="2" name="FB" initials="F" lastIdx="6" clrIdx="1">
    <p:extLst/>
  </p:cmAuthor>
  <p:cmAuthor id="3" name="Bilyana Spasova" initials="BS" lastIdx="16" clrIdx="2"/>
  <p:cmAuthor id="4" name="Françoise Bonnet" initials="FB" lastIdx="4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B93"/>
    <a:srgbClr val="D9D9D9"/>
    <a:srgbClr val="B7D4FF"/>
    <a:srgbClr val="D9E8FF"/>
    <a:srgbClr val="008000"/>
    <a:srgbClr val="317D1F"/>
    <a:srgbClr val="0051C8"/>
    <a:srgbClr val="4F96FF"/>
    <a:srgbClr val="0055D2"/>
    <a:srgbClr val="1574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81" autoAdjust="0"/>
    <p:restoredTop sz="80522" autoAdjust="0"/>
  </p:normalViewPr>
  <p:slideViewPr>
    <p:cSldViewPr snapToGrid="0">
      <p:cViewPr varScale="1">
        <p:scale>
          <a:sx n="69" d="100"/>
          <a:sy n="69" d="100"/>
        </p:scale>
        <p:origin x="677" y="67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285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2" d="100"/>
          <a:sy n="62" d="100"/>
        </p:scale>
        <p:origin x="2874" y="-24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9E23C77-0E14-413B-BFBC-32482DFAF0CF}" type="doc">
      <dgm:prSet loTypeId="urn:microsoft.com/office/officeart/2005/8/layout/lProcess2" loCatId="relationship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n-GB"/>
        </a:p>
      </dgm:t>
    </dgm:pt>
    <dgm:pt modelId="{78E5C7E3-4A5F-4FFF-9720-F81E4F1B8DA3}">
      <dgm:prSet phldrT="[Text]"/>
      <dgm:spPr/>
      <dgm:t>
        <a:bodyPr/>
        <a:lstStyle/>
        <a:p>
          <a:r>
            <a:rPr lang="en-GB" dirty="0" smtClean="0"/>
            <a:t>Product</a:t>
          </a:r>
          <a:endParaRPr lang="en-GB" dirty="0"/>
        </a:p>
      </dgm:t>
    </dgm:pt>
    <dgm:pt modelId="{BEEFB59E-98A7-4427-8154-ED17E4D605B2}" type="parTrans" cxnId="{375EEFED-DA3D-46C6-9888-DD31C069801E}">
      <dgm:prSet/>
      <dgm:spPr/>
      <dgm:t>
        <a:bodyPr/>
        <a:lstStyle/>
        <a:p>
          <a:endParaRPr lang="en-GB"/>
        </a:p>
      </dgm:t>
    </dgm:pt>
    <dgm:pt modelId="{E4936870-7860-4A21-BA8E-BB1DEB398563}" type="sibTrans" cxnId="{375EEFED-DA3D-46C6-9888-DD31C069801E}">
      <dgm:prSet/>
      <dgm:spPr/>
      <dgm:t>
        <a:bodyPr/>
        <a:lstStyle/>
        <a:p>
          <a:endParaRPr lang="en-GB"/>
        </a:p>
      </dgm:t>
    </dgm:pt>
    <dgm:pt modelId="{43251587-A1A1-484C-B01C-A43D4F36A92A}">
      <dgm:prSet phldrT="[Text]"/>
      <dgm:spPr/>
      <dgm:t>
        <a:bodyPr/>
        <a:lstStyle/>
        <a:p>
          <a:r>
            <a:rPr lang="en-GB" dirty="0" smtClean="0"/>
            <a:t>Function</a:t>
          </a:r>
          <a:endParaRPr lang="en-GB" dirty="0"/>
        </a:p>
      </dgm:t>
    </dgm:pt>
    <dgm:pt modelId="{E1D6375C-586E-4E90-83FD-115F022D6F0E}" type="parTrans" cxnId="{281D3AAC-F300-4BE0-BA48-A56AC567F804}">
      <dgm:prSet/>
      <dgm:spPr/>
      <dgm:t>
        <a:bodyPr/>
        <a:lstStyle/>
        <a:p>
          <a:endParaRPr lang="fr-BE"/>
        </a:p>
      </dgm:t>
    </dgm:pt>
    <dgm:pt modelId="{6099256A-F2AE-4D79-841A-94F63DEC8CA8}" type="sibTrans" cxnId="{281D3AAC-F300-4BE0-BA48-A56AC567F804}">
      <dgm:prSet/>
      <dgm:spPr/>
      <dgm:t>
        <a:bodyPr/>
        <a:lstStyle/>
        <a:p>
          <a:endParaRPr lang="fr-BE"/>
        </a:p>
      </dgm:t>
    </dgm:pt>
    <dgm:pt modelId="{7253333C-8F0D-434D-9020-47172669DF1F}">
      <dgm:prSet phldrT="[Text]"/>
      <dgm:spPr/>
      <dgm:t>
        <a:bodyPr/>
        <a:lstStyle/>
        <a:p>
          <a:r>
            <a:rPr lang="en-GB" dirty="0" smtClean="0"/>
            <a:t>Car</a:t>
          </a:r>
          <a:endParaRPr lang="en-GB" dirty="0"/>
        </a:p>
      </dgm:t>
    </dgm:pt>
    <dgm:pt modelId="{9B5A6481-0FCB-4803-9F4B-44B180E553E8}" type="parTrans" cxnId="{5437E380-61C9-471A-8E73-69DCAA2BAB70}">
      <dgm:prSet/>
      <dgm:spPr/>
      <dgm:t>
        <a:bodyPr/>
        <a:lstStyle/>
        <a:p>
          <a:endParaRPr lang="fr-BE"/>
        </a:p>
      </dgm:t>
    </dgm:pt>
    <dgm:pt modelId="{C73F8D7C-5847-4999-ABB4-49686F905DDC}" type="sibTrans" cxnId="{5437E380-61C9-471A-8E73-69DCAA2BAB70}">
      <dgm:prSet/>
      <dgm:spPr/>
      <dgm:t>
        <a:bodyPr/>
        <a:lstStyle/>
        <a:p>
          <a:endParaRPr lang="fr-BE"/>
        </a:p>
      </dgm:t>
    </dgm:pt>
    <dgm:pt modelId="{DB26F6A3-8BE3-4D8D-B779-4B579B4FBAAB}">
      <dgm:prSet phldrT="[Text]"/>
      <dgm:spPr/>
      <dgm:t>
        <a:bodyPr/>
        <a:lstStyle/>
        <a:p>
          <a:r>
            <a:rPr lang="en-GB" dirty="0" smtClean="0"/>
            <a:t>Heating system</a:t>
          </a:r>
          <a:endParaRPr lang="en-GB" dirty="0"/>
        </a:p>
      </dgm:t>
    </dgm:pt>
    <dgm:pt modelId="{7C11400A-A136-42B1-8DB3-8BF69AACC278}" type="parTrans" cxnId="{73F5299E-75D7-40A8-A7FC-359297240A72}">
      <dgm:prSet/>
      <dgm:spPr/>
      <dgm:t>
        <a:bodyPr/>
        <a:lstStyle/>
        <a:p>
          <a:endParaRPr lang="fr-BE"/>
        </a:p>
      </dgm:t>
    </dgm:pt>
    <dgm:pt modelId="{1E9C7AAD-E90C-41C7-9934-F46568CB308A}" type="sibTrans" cxnId="{73F5299E-75D7-40A8-A7FC-359297240A72}">
      <dgm:prSet/>
      <dgm:spPr/>
      <dgm:t>
        <a:bodyPr/>
        <a:lstStyle/>
        <a:p>
          <a:endParaRPr lang="fr-BE"/>
        </a:p>
      </dgm:t>
    </dgm:pt>
    <dgm:pt modelId="{D108406F-6864-4CBB-9005-E170D4528E93}">
      <dgm:prSet phldrT="[Text]"/>
      <dgm:spPr/>
      <dgm:t>
        <a:bodyPr/>
        <a:lstStyle/>
        <a:p>
          <a:r>
            <a:rPr lang="en-GB" dirty="0" smtClean="0"/>
            <a:t>Solvent</a:t>
          </a:r>
        </a:p>
      </dgm:t>
    </dgm:pt>
    <dgm:pt modelId="{33351769-4665-4D37-8B9D-022BA03C0DAC}" type="parTrans" cxnId="{212735C7-8F0C-4B94-A862-74CA19D726D2}">
      <dgm:prSet/>
      <dgm:spPr/>
      <dgm:t>
        <a:bodyPr/>
        <a:lstStyle/>
        <a:p>
          <a:endParaRPr lang="fr-BE"/>
        </a:p>
      </dgm:t>
    </dgm:pt>
    <dgm:pt modelId="{49C9B3F9-A4E9-4275-BB15-914975A85A9E}" type="sibTrans" cxnId="{212735C7-8F0C-4B94-A862-74CA19D726D2}">
      <dgm:prSet/>
      <dgm:spPr/>
      <dgm:t>
        <a:bodyPr/>
        <a:lstStyle/>
        <a:p>
          <a:endParaRPr lang="fr-BE"/>
        </a:p>
      </dgm:t>
    </dgm:pt>
    <dgm:pt modelId="{A47BB33D-64DC-4935-A56D-72CF5941F940}">
      <dgm:prSet phldrT="[Text]"/>
      <dgm:spPr/>
      <dgm:t>
        <a:bodyPr/>
        <a:lstStyle/>
        <a:p>
          <a:r>
            <a:rPr lang="en-GB" dirty="0" smtClean="0"/>
            <a:t>Mobility</a:t>
          </a:r>
          <a:endParaRPr lang="en-GB" dirty="0"/>
        </a:p>
      </dgm:t>
    </dgm:pt>
    <dgm:pt modelId="{2349D381-5627-4C27-8C8C-2B835597819C}" type="parTrans" cxnId="{137AF4C8-5752-4090-BA94-1487E4909F70}">
      <dgm:prSet/>
      <dgm:spPr/>
      <dgm:t>
        <a:bodyPr/>
        <a:lstStyle/>
        <a:p>
          <a:endParaRPr lang="fr-BE"/>
        </a:p>
      </dgm:t>
    </dgm:pt>
    <dgm:pt modelId="{A0AE9CE9-DD0C-46C2-AD75-0B8A96FA0AF0}" type="sibTrans" cxnId="{137AF4C8-5752-4090-BA94-1487E4909F70}">
      <dgm:prSet/>
      <dgm:spPr/>
      <dgm:t>
        <a:bodyPr/>
        <a:lstStyle/>
        <a:p>
          <a:endParaRPr lang="fr-BE"/>
        </a:p>
      </dgm:t>
    </dgm:pt>
    <dgm:pt modelId="{9286AD8D-8D1A-459D-920C-084290B569EB}">
      <dgm:prSet phldrT="[Text]"/>
      <dgm:spPr/>
      <dgm:t>
        <a:bodyPr/>
        <a:lstStyle/>
        <a:p>
          <a:r>
            <a:rPr lang="en-GB" dirty="0" smtClean="0"/>
            <a:t>Thermic comfort</a:t>
          </a:r>
          <a:endParaRPr lang="en-GB" dirty="0"/>
        </a:p>
      </dgm:t>
    </dgm:pt>
    <dgm:pt modelId="{D4FF9DD9-48B8-4FCA-A743-E1BF371B0AA4}" type="parTrans" cxnId="{8020CEE9-BAA9-4736-B751-D21FFB6DAF66}">
      <dgm:prSet/>
      <dgm:spPr/>
      <dgm:t>
        <a:bodyPr/>
        <a:lstStyle/>
        <a:p>
          <a:endParaRPr lang="fr-BE"/>
        </a:p>
      </dgm:t>
    </dgm:pt>
    <dgm:pt modelId="{B6DA1559-D89A-48E8-9CFF-25816D8095EE}" type="sibTrans" cxnId="{8020CEE9-BAA9-4736-B751-D21FFB6DAF66}">
      <dgm:prSet/>
      <dgm:spPr/>
      <dgm:t>
        <a:bodyPr/>
        <a:lstStyle/>
        <a:p>
          <a:endParaRPr lang="fr-BE"/>
        </a:p>
      </dgm:t>
    </dgm:pt>
    <dgm:pt modelId="{03AF9064-E4DB-4DCE-ADF4-7F6D62A2DAAE}">
      <dgm:prSet phldrT="[Text]"/>
      <dgm:spPr/>
      <dgm:t>
        <a:bodyPr/>
        <a:lstStyle/>
        <a:p>
          <a:r>
            <a:rPr lang="en-US" noProof="0" dirty="0" smtClean="0"/>
            <a:t>Cleaned parts</a:t>
          </a:r>
          <a:endParaRPr lang="en-US" noProof="0" dirty="0"/>
        </a:p>
      </dgm:t>
    </dgm:pt>
    <dgm:pt modelId="{43BFF15F-2AEC-4EFD-A3C1-C21B012B18E1}" type="parTrans" cxnId="{379F0201-6EF8-46A5-8EE2-A5DC8CC2178D}">
      <dgm:prSet/>
      <dgm:spPr/>
      <dgm:t>
        <a:bodyPr/>
        <a:lstStyle/>
        <a:p>
          <a:endParaRPr lang="fr-BE"/>
        </a:p>
      </dgm:t>
    </dgm:pt>
    <dgm:pt modelId="{51AEA1C6-96C1-4F4F-AC69-F4A2320942E3}" type="sibTrans" cxnId="{379F0201-6EF8-46A5-8EE2-A5DC8CC2178D}">
      <dgm:prSet/>
      <dgm:spPr/>
      <dgm:t>
        <a:bodyPr/>
        <a:lstStyle/>
        <a:p>
          <a:endParaRPr lang="fr-BE"/>
        </a:p>
      </dgm:t>
    </dgm:pt>
    <dgm:pt modelId="{F6680BE5-C14E-4CDE-87AE-1336F28F9A04}" type="pres">
      <dgm:prSet presAssocID="{19E23C77-0E14-413B-BFBC-32482DFAF0CF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BE"/>
        </a:p>
      </dgm:t>
    </dgm:pt>
    <dgm:pt modelId="{9F938802-B96D-47DC-B9EE-042A6C1C1AE4}" type="pres">
      <dgm:prSet presAssocID="{78E5C7E3-4A5F-4FFF-9720-F81E4F1B8DA3}" presName="compNode" presStyleCnt="0"/>
      <dgm:spPr/>
    </dgm:pt>
    <dgm:pt modelId="{FC44825A-178B-49A8-A85A-780F6CD57014}" type="pres">
      <dgm:prSet presAssocID="{78E5C7E3-4A5F-4FFF-9720-F81E4F1B8DA3}" presName="aNode" presStyleLbl="bgShp" presStyleIdx="0" presStyleCnt="2"/>
      <dgm:spPr/>
      <dgm:t>
        <a:bodyPr/>
        <a:lstStyle/>
        <a:p>
          <a:endParaRPr lang="fr-BE"/>
        </a:p>
      </dgm:t>
    </dgm:pt>
    <dgm:pt modelId="{F2CD4FE5-8D40-41C2-9214-40FE1280FDCC}" type="pres">
      <dgm:prSet presAssocID="{78E5C7E3-4A5F-4FFF-9720-F81E4F1B8DA3}" presName="textNode" presStyleLbl="bgShp" presStyleIdx="0" presStyleCnt="2"/>
      <dgm:spPr/>
      <dgm:t>
        <a:bodyPr/>
        <a:lstStyle/>
        <a:p>
          <a:endParaRPr lang="fr-BE"/>
        </a:p>
      </dgm:t>
    </dgm:pt>
    <dgm:pt modelId="{3404417C-7CFD-4EEC-88B6-B8F600A95BA2}" type="pres">
      <dgm:prSet presAssocID="{78E5C7E3-4A5F-4FFF-9720-F81E4F1B8DA3}" presName="compChildNode" presStyleCnt="0"/>
      <dgm:spPr/>
    </dgm:pt>
    <dgm:pt modelId="{7F35C333-C63A-49B7-8C3E-549C7B549ED0}" type="pres">
      <dgm:prSet presAssocID="{78E5C7E3-4A5F-4FFF-9720-F81E4F1B8DA3}" presName="theInnerList" presStyleCnt="0"/>
      <dgm:spPr/>
    </dgm:pt>
    <dgm:pt modelId="{9713A302-E7A1-492B-BA6E-9422A44BA2C4}" type="pres">
      <dgm:prSet presAssocID="{7253333C-8F0D-434D-9020-47172669DF1F}" presName="child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80D53750-8F08-4A5A-A361-1F3ECF39CD6E}" type="pres">
      <dgm:prSet presAssocID="{7253333C-8F0D-434D-9020-47172669DF1F}" presName="aSpace2" presStyleCnt="0"/>
      <dgm:spPr/>
    </dgm:pt>
    <dgm:pt modelId="{BD7D1BC8-7679-4679-A6F7-1126B93D1652}" type="pres">
      <dgm:prSet presAssocID="{DB26F6A3-8BE3-4D8D-B779-4B579B4FBAAB}" presName="child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1CD37218-53FD-4597-A907-A321D50BEE0F}" type="pres">
      <dgm:prSet presAssocID="{DB26F6A3-8BE3-4D8D-B779-4B579B4FBAAB}" presName="aSpace2" presStyleCnt="0"/>
      <dgm:spPr/>
    </dgm:pt>
    <dgm:pt modelId="{03B4DF30-DAB9-4F51-80C2-CD9AC6D69AF9}" type="pres">
      <dgm:prSet presAssocID="{D108406F-6864-4CBB-9005-E170D4528E93}" presName="child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A6FA2453-040A-419A-8B10-B66E19EDBE30}" type="pres">
      <dgm:prSet presAssocID="{78E5C7E3-4A5F-4FFF-9720-F81E4F1B8DA3}" presName="aSpace" presStyleCnt="0"/>
      <dgm:spPr/>
    </dgm:pt>
    <dgm:pt modelId="{10F9DD29-7548-4185-9B4C-C1B2522D14CB}" type="pres">
      <dgm:prSet presAssocID="{43251587-A1A1-484C-B01C-A43D4F36A92A}" presName="compNode" presStyleCnt="0"/>
      <dgm:spPr/>
    </dgm:pt>
    <dgm:pt modelId="{59625FAA-F3A4-4F9C-865C-D13F966B7D37}" type="pres">
      <dgm:prSet presAssocID="{43251587-A1A1-484C-B01C-A43D4F36A92A}" presName="aNode" presStyleLbl="bgShp" presStyleIdx="1" presStyleCnt="2"/>
      <dgm:spPr/>
      <dgm:t>
        <a:bodyPr/>
        <a:lstStyle/>
        <a:p>
          <a:endParaRPr lang="fr-BE"/>
        </a:p>
      </dgm:t>
    </dgm:pt>
    <dgm:pt modelId="{D00AAD5D-6FA3-4910-AD44-E44DDBBBA8A1}" type="pres">
      <dgm:prSet presAssocID="{43251587-A1A1-484C-B01C-A43D4F36A92A}" presName="textNode" presStyleLbl="bgShp" presStyleIdx="1" presStyleCnt="2"/>
      <dgm:spPr/>
      <dgm:t>
        <a:bodyPr/>
        <a:lstStyle/>
        <a:p>
          <a:endParaRPr lang="fr-BE"/>
        </a:p>
      </dgm:t>
    </dgm:pt>
    <dgm:pt modelId="{127FEDF0-F2F9-4328-AA8F-A0773423101D}" type="pres">
      <dgm:prSet presAssocID="{43251587-A1A1-484C-B01C-A43D4F36A92A}" presName="compChildNode" presStyleCnt="0"/>
      <dgm:spPr/>
    </dgm:pt>
    <dgm:pt modelId="{42DA182A-CE49-4E58-A698-539B19FF5E60}" type="pres">
      <dgm:prSet presAssocID="{43251587-A1A1-484C-B01C-A43D4F36A92A}" presName="theInnerList" presStyleCnt="0"/>
      <dgm:spPr/>
    </dgm:pt>
    <dgm:pt modelId="{310B6F44-D573-405B-B913-00C39F3C5264}" type="pres">
      <dgm:prSet presAssocID="{A47BB33D-64DC-4935-A56D-72CF5941F940}" presName="child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D8580020-BEEE-4753-84C0-4E0215C01E5A}" type="pres">
      <dgm:prSet presAssocID="{A47BB33D-64DC-4935-A56D-72CF5941F940}" presName="aSpace2" presStyleCnt="0"/>
      <dgm:spPr/>
    </dgm:pt>
    <dgm:pt modelId="{8C2D0819-44B1-473D-97BA-64B1C8C85EFF}" type="pres">
      <dgm:prSet presAssocID="{9286AD8D-8D1A-459D-920C-084290B569EB}" presName="child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799BB532-B39A-452A-927D-3380FDAF6E08}" type="pres">
      <dgm:prSet presAssocID="{9286AD8D-8D1A-459D-920C-084290B569EB}" presName="aSpace2" presStyleCnt="0"/>
      <dgm:spPr/>
    </dgm:pt>
    <dgm:pt modelId="{FC8082FF-A16D-43AF-BE9E-9AA1717BB5F9}" type="pres">
      <dgm:prSet presAssocID="{03AF9064-E4DB-4DCE-ADF4-7F6D62A2DAAE}" presName="child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</dgm:ptLst>
  <dgm:cxnLst>
    <dgm:cxn modelId="{BE629DF5-3BE3-457E-A35D-23EEE8FC4B14}" type="presOf" srcId="{DB26F6A3-8BE3-4D8D-B779-4B579B4FBAAB}" destId="{BD7D1BC8-7679-4679-A6F7-1126B93D1652}" srcOrd="0" destOrd="0" presId="urn:microsoft.com/office/officeart/2005/8/layout/lProcess2"/>
    <dgm:cxn modelId="{73F5299E-75D7-40A8-A7FC-359297240A72}" srcId="{78E5C7E3-4A5F-4FFF-9720-F81E4F1B8DA3}" destId="{DB26F6A3-8BE3-4D8D-B779-4B579B4FBAAB}" srcOrd="1" destOrd="0" parTransId="{7C11400A-A136-42B1-8DB3-8BF69AACC278}" sibTransId="{1E9C7AAD-E90C-41C7-9934-F46568CB308A}"/>
    <dgm:cxn modelId="{8020CEE9-BAA9-4736-B751-D21FFB6DAF66}" srcId="{43251587-A1A1-484C-B01C-A43D4F36A92A}" destId="{9286AD8D-8D1A-459D-920C-084290B569EB}" srcOrd="1" destOrd="0" parTransId="{D4FF9DD9-48B8-4FCA-A743-E1BF371B0AA4}" sibTransId="{B6DA1559-D89A-48E8-9CFF-25816D8095EE}"/>
    <dgm:cxn modelId="{FA96C848-A285-4D62-BEA7-317BD6126EEE}" type="presOf" srcId="{D108406F-6864-4CBB-9005-E170D4528E93}" destId="{03B4DF30-DAB9-4F51-80C2-CD9AC6D69AF9}" srcOrd="0" destOrd="0" presId="urn:microsoft.com/office/officeart/2005/8/layout/lProcess2"/>
    <dgm:cxn modelId="{AB062386-5232-48C9-BECA-3FF76097629D}" type="presOf" srcId="{43251587-A1A1-484C-B01C-A43D4F36A92A}" destId="{59625FAA-F3A4-4F9C-865C-D13F966B7D37}" srcOrd="0" destOrd="0" presId="urn:microsoft.com/office/officeart/2005/8/layout/lProcess2"/>
    <dgm:cxn modelId="{375EEFED-DA3D-46C6-9888-DD31C069801E}" srcId="{19E23C77-0E14-413B-BFBC-32482DFAF0CF}" destId="{78E5C7E3-4A5F-4FFF-9720-F81E4F1B8DA3}" srcOrd="0" destOrd="0" parTransId="{BEEFB59E-98A7-4427-8154-ED17E4D605B2}" sibTransId="{E4936870-7860-4A21-BA8E-BB1DEB398563}"/>
    <dgm:cxn modelId="{056F2B81-3B03-41A3-89EC-B9C6FC0BAFC4}" type="presOf" srcId="{9286AD8D-8D1A-459D-920C-084290B569EB}" destId="{8C2D0819-44B1-473D-97BA-64B1C8C85EFF}" srcOrd="0" destOrd="0" presId="urn:microsoft.com/office/officeart/2005/8/layout/lProcess2"/>
    <dgm:cxn modelId="{379F0201-6EF8-46A5-8EE2-A5DC8CC2178D}" srcId="{43251587-A1A1-484C-B01C-A43D4F36A92A}" destId="{03AF9064-E4DB-4DCE-ADF4-7F6D62A2DAAE}" srcOrd="2" destOrd="0" parTransId="{43BFF15F-2AEC-4EFD-A3C1-C21B012B18E1}" sibTransId="{51AEA1C6-96C1-4F4F-AC69-F4A2320942E3}"/>
    <dgm:cxn modelId="{137AF4C8-5752-4090-BA94-1487E4909F70}" srcId="{43251587-A1A1-484C-B01C-A43D4F36A92A}" destId="{A47BB33D-64DC-4935-A56D-72CF5941F940}" srcOrd="0" destOrd="0" parTransId="{2349D381-5627-4C27-8C8C-2B835597819C}" sibTransId="{A0AE9CE9-DD0C-46C2-AD75-0B8A96FA0AF0}"/>
    <dgm:cxn modelId="{56543A40-DD58-4181-9BCB-EA3516565742}" type="presOf" srcId="{7253333C-8F0D-434D-9020-47172669DF1F}" destId="{9713A302-E7A1-492B-BA6E-9422A44BA2C4}" srcOrd="0" destOrd="0" presId="urn:microsoft.com/office/officeart/2005/8/layout/lProcess2"/>
    <dgm:cxn modelId="{3B4AF2C6-2D36-48BB-AD5B-48880E17D86F}" type="presOf" srcId="{19E23C77-0E14-413B-BFBC-32482DFAF0CF}" destId="{F6680BE5-C14E-4CDE-87AE-1336F28F9A04}" srcOrd="0" destOrd="0" presId="urn:microsoft.com/office/officeart/2005/8/layout/lProcess2"/>
    <dgm:cxn modelId="{605C6AC7-D5C0-4630-BA91-A20920961EA3}" type="presOf" srcId="{78E5C7E3-4A5F-4FFF-9720-F81E4F1B8DA3}" destId="{FC44825A-178B-49A8-A85A-780F6CD57014}" srcOrd="0" destOrd="0" presId="urn:microsoft.com/office/officeart/2005/8/layout/lProcess2"/>
    <dgm:cxn modelId="{B9569835-A629-4FED-BC2B-3368A6EA7863}" type="presOf" srcId="{03AF9064-E4DB-4DCE-ADF4-7F6D62A2DAAE}" destId="{FC8082FF-A16D-43AF-BE9E-9AA1717BB5F9}" srcOrd="0" destOrd="0" presId="urn:microsoft.com/office/officeart/2005/8/layout/lProcess2"/>
    <dgm:cxn modelId="{81053A28-6EDF-4023-ADA8-3830EE990454}" type="presOf" srcId="{43251587-A1A1-484C-B01C-A43D4F36A92A}" destId="{D00AAD5D-6FA3-4910-AD44-E44DDBBBA8A1}" srcOrd="1" destOrd="0" presId="urn:microsoft.com/office/officeart/2005/8/layout/lProcess2"/>
    <dgm:cxn modelId="{281D3AAC-F300-4BE0-BA48-A56AC567F804}" srcId="{19E23C77-0E14-413B-BFBC-32482DFAF0CF}" destId="{43251587-A1A1-484C-B01C-A43D4F36A92A}" srcOrd="1" destOrd="0" parTransId="{E1D6375C-586E-4E90-83FD-115F022D6F0E}" sibTransId="{6099256A-F2AE-4D79-841A-94F63DEC8CA8}"/>
    <dgm:cxn modelId="{212735C7-8F0C-4B94-A862-74CA19D726D2}" srcId="{78E5C7E3-4A5F-4FFF-9720-F81E4F1B8DA3}" destId="{D108406F-6864-4CBB-9005-E170D4528E93}" srcOrd="2" destOrd="0" parTransId="{33351769-4665-4D37-8B9D-022BA03C0DAC}" sibTransId="{49C9B3F9-A4E9-4275-BB15-914975A85A9E}"/>
    <dgm:cxn modelId="{5437E380-61C9-471A-8E73-69DCAA2BAB70}" srcId="{78E5C7E3-4A5F-4FFF-9720-F81E4F1B8DA3}" destId="{7253333C-8F0D-434D-9020-47172669DF1F}" srcOrd="0" destOrd="0" parTransId="{9B5A6481-0FCB-4803-9F4B-44B180E553E8}" sibTransId="{C73F8D7C-5847-4999-ABB4-49686F905DDC}"/>
    <dgm:cxn modelId="{E6490E75-756A-4248-8AF5-B3441744A331}" type="presOf" srcId="{78E5C7E3-4A5F-4FFF-9720-F81E4F1B8DA3}" destId="{F2CD4FE5-8D40-41C2-9214-40FE1280FDCC}" srcOrd="1" destOrd="0" presId="urn:microsoft.com/office/officeart/2005/8/layout/lProcess2"/>
    <dgm:cxn modelId="{9FAE7E23-EAE1-4128-9015-17EC7B8BB8B2}" type="presOf" srcId="{A47BB33D-64DC-4935-A56D-72CF5941F940}" destId="{310B6F44-D573-405B-B913-00C39F3C5264}" srcOrd="0" destOrd="0" presId="urn:microsoft.com/office/officeart/2005/8/layout/lProcess2"/>
    <dgm:cxn modelId="{FDB3EF1D-A6BD-4FE9-8694-47BA941A977C}" type="presParOf" srcId="{F6680BE5-C14E-4CDE-87AE-1336F28F9A04}" destId="{9F938802-B96D-47DC-B9EE-042A6C1C1AE4}" srcOrd="0" destOrd="0" presId="urn:microsoft.com/office/officeart/2005/8/layout/lProcess2"/>
    <dgm:cxn modelId="{18D2F167-572E-4824-9225-9F5477C58D7F}" type="presParOf" srcId="{9F938802-B96D-47DC-B9EE-042A6C1C1AE4}" destId="{FC44825A-178B-49A8-A85A-780F6CD57014}" srcOrd="0" destOrd="0" presId="urn:microsoft.com/office/officeart/2005/8/layout/lProcess2"/>
    <dgm:cxn modelId="{B38329F2-CB1D-48E2-97B8-CF2D5A971739}" type="presParOf" srcId="{9F938802-B96D-47DC-B9EE-042A6C1C1AE4}" destId="{F2CD4FE5-8D40-41C2-9214-40FE1280FDCC}" srcOrd="1" destOrd="0" presId="urn:microsoft.com/office/officeart/2005/8/layout/lProcess2"/>
    <dgm:cxn modelId="{A36EED04-1618-4F64-B91C-03F97A4125CA}" type="presParOf" srcId="{9F938802-B96D-47DC-B9EE-042A6C1C1AE4}" destId="{3404417C-7CFD-4EEC-88B6-B8F600A95BA2}" srcOrd="2" destOrd="0" presId="urn:microsoft.com/office/officeart/2005/8/layout/lProcess2"/>
    <dgm:cxn modelId="{4D14B8C4-A3B2-4E50-93C6-56C325618622}" type="presParOf" srcId="{3404417C-7CFD-4EEC-88B6-B8F600A95BA2}" destId="{7F35C333-C63A-49B7-8C3E-549C7B549ED0}" srcOrd="0" destOrd="0" presId="urn:microsoft.com/office/officeart/2005/8/layout/lProcess2"/>
    <dgm:cxn modelId="{300422FF-5558-48C4-8A5D-23CA7B6025E8}" type="presParOf" srcId="{7F35C333-C63A-49B7-8C3E-549C7B549ED0}" destId="{9713A302-E7A1-492B-BA6E-9422A44BA2C4}" srcOrd="0" destOrd="0" presId="urn:microsoft.com/office/officeart/2005/8/layout/lProcess2"/>
    <dgm:cxn modelId="{E7BBEA56-5BF8-407E-A901-C6A07C06ABE5}" type="presParOf" srcId="{7F35C333-C63A-49B7-8C3E-549C7B549ED0}" destId="{80D53750-8F08-4A5A-A361-1F3ECF39CD6E}" srcOrd="1" destOrd="0" presId="urn:microsoft.com/office/officeart/2005/8/layout/lProcess2"/>
    <dgm:cxn modelId="{832EEFBD-C32C-43E5-8A74-C0937C060AD7}" type="presParOf" srcId="{7F35C333-C63A-49B7-8C3E-549C7B549ED0}" destId="{BD7D1BC8-7679-4679-A6F7-1126B93D1652}" srcOrd="2" destOrd="0" presId="urn:microsoft.com/office/officeart/2005/8/layout/lProcess2"/>
    <dgm:cxn modelId="{9B202628-E89E-46CB-8A22-96A066F6650D}" type="presParOf" srcId="{7F35C333-C63A-49B7-8C3E-549C7B549ED0}" destId="{1CD37218-53FD-4597-A907-A321D50BEE0F}" srcOrd="3" destOrd="0" presId="urn:microsoft.com/office/officeart/2005/8/layout/lProcess2"/>
    <dgm:cxn modelId="{DCBB7BFE-E9F2-43F4-A071-144F31A80D89}" type="presParOf" srcId="{7F35C333-C63A-49B7-8C3E-549C7B549ED0}" destId="{03B4DF30-DAB9-4F51-80C2-CD9AC6D69AF9}" srcOrd="4" destOrd="0" presId="urn:microsoft.com/office/officeart/2005/8/layout/lProcess2"/>
    <dgm:cxn modelId="{9AD20548-05DF-4D94-BA79-0A163461B679}" type="presParOf" srcId="{F6680BE5-C14E-4CDE-87AE-1336F28F9A04}" destId="{A6FA2453-040A-419A-8B10-B66E19EDBE30}" srcOrd="1" destOrd="0" presId="urn:microsoft.com/office/officeart/2005/8/layout/lProcess2"/>
    <dgm:cxn modelId="{9119A844-E99F-4DE3-AA04-BF7A6ABF1D42}" type="presParOf" srcId="{F6680BE5-C14E-4CDE-87AE-1336F28F9A04}" destId="{10F9DD29-7548-4185-9B4C-C1B2522D14CB}" srcOrd="2" destOrd="0" presId="urn:microsoft.com/office/officeart/2005/8/layout/lProcess2"/>
    <dgm:cxn modelId="{133878DB-82F7-4510-AB64-5B0060DF37D7}" type="presParOf" srcId="{10F9DD29-7548-4185-9B4C-C1B2522D14CB}" destId="{59625FAA-F3A4-4F9C-865C-D13F966B7D37}" srcOrd="0" destOrd="0" presId="urn:microsoft.com/office/officeart/2005/8/layout/lProcess2"/>
    <dgm:cxn modelId="{6C9D314F-717A-423D-A06D-C26D92F5FC87}" type="presParOf" srcId="{10F9DD29-7548-4185-9B4C-C1B2522D14CB}" destId="{D00AAD5D-6FA3-4910-AD44-E44DDBBBA8A1}" srcOrd="1" destOrd="0" presId="urn:microsoft.com/office/officeart/2005/8/layout/lProcess2"/>
    <dgm:cxn modelId="{4F221597-47A1-4D8C-AACA-130D1423D521}" type="presParOf" srcId="{10F9DD29-7548-4185-9B4C-C1B2522D14CB}" destId="{127FEDF0-F2F9-4328-AA8F-A0773423101D}" srcOrd="2" destOrd="0" presId="urn:microsoft.com/office/officeart/2005/8/layout/lProcess2"/>
    <dgm:cxn modelId="{46C9B87A-F859-441A-BAC7-43618723D782}" type="presParOf" srcId="{127FEDF0-F2F9-4328-AA8F-A0773423101D}" destId="{42DA182A-CE49-4E58-A698-539B19FF5E60}" srcOrd="0" destOrd="0" presId="urn:microsoft.com/office/officeart/2005/8/layout/lProcess2"/>
    <dgm:cxn modelId="{6AC85C62-F298-4F1F-A0A3-31D2B32DABD3}" type="presParOf" srcId="{42DA182A-CE49-4E58-A698-539B19FF5E60}" destId="{310B6F44-D573-405B-B913-00C39F3C5264}" srcOrd="0" destOrd="0" presId="urn:microsoft.com/office/officeart/2005/8/layout/lProcess2"/>
    <dgm:cxn modelId="{8AFE9400-3794-4C83-A743-839AA52BD693}" type="presParOf" srcId="{42DA182A-CE49-4E58-A698-539B19FF5E60}" destId="{D8580020-BEEE-4753-84C0-4E0215C01E5A}" srcOrd="1" destOrd="0" presId="urn:microsoft.com/office/officeart/2005/8/layout/lProcess2"/>
    <dgm:cxn modelId="{CD3EB596-268B-4BC5-A374-00BC42C67C52}" type="presParOf" srcId="{42DA182A-CE49-4E58-A698-539B19FF5E60}" destId="{8C2D0819-44B1-473D-97BA-64B1C8C85EFF}" srcOrd="2" destOrd="0" presId="urn:microsoft.com/office/officeart/2005/8/layout/lProcess2"/>
    <dgm:cxn modelId="{528CF0A9-D2A0-423E-A166-8F319D54BF4C}" type="presParOf" srcId="{42DA182A-CE49-4E58-A698-539B19FF5E60}" destId="{799BB532-B39A-452A-927D-3380FDAF6E08}" srcOrd="3" destOrd="0" presId="urn:microsoft.com/office/officeart/2005/8/layout/lProcess2"/>
    <dgm:cxn modelId="{32E02148-6745-4571-820C-641EA390A3C7}" type="presParOf" srcId="{42DA182A-CE49-4E58-A698-539B19FF5E60}" destId="{FC8082FF-A16D-43AF-BE9E-9AA1717BB5F9}" srcOrd="4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9E23C77-0E14-413B-BFBC-32482DFAF0CF}" type="doc">
      <dgm:prSet loTypeId="urn:microsoft.com/office/officeart/2005/8/layout/lProcess2" loCatId="relationship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n-GB"/>
        </a:p>
      </dgm:t>
    </dgm:pt>
    <dgm:pt modelId="{78E5C7E3-4A5F-4FFF-9720-F81E4F1B8DA3}">
      <dgm:prSet phldrT="[Text]" custT="1"/>
      <dgm:spPr/>
      <dgm:t>
        <a:bodyPr/>
        <a:lstStyle/>
        <a:p>
          <a:r>
            <a:rPr lang="en-GB" sz="3600" dirty="0" smtClean="0"/>
            <a:t>Economic</a:t>
          </a:r>
          <a:endParaRPr lang="en-GB" sz="3600" dirty="0"/>
        </a:p>
      </dgm:t>
    </dgm:pt>
    <dgm:pt modelId="{BEEFB59E-98A7-4427-8154-ED17E4D605B2}" type="parTrans" cxnId="{375EEFED-DA3D-46C6-9888-DD31C069801E}">
      <dgm:prSet/>
      <dgm:spPr/>
      <dgm:t>
        <a:bodyPr/>
        <a:lstStyle/>
        <a:p>
          <a:endParaRPr lang="en-GB"/>
        </a:p>
      </dgm:t>
    </dgm:pt>
    <dgm:pt modelId="{E4936870-7860-4A21-BA8E-BB1DEB398563}" type="sibTrans" cxnId="{375EEFED-DA3D-46C6-9888-DD31C069801E}">
      <dgm:prSet/>
      <dgm:spPr/>
      <dgm:t>
        <a:bodyPr/>
        <a:lstStyle/>
        <a:p>
          <a:endParaRPr lang="en-GB"/>
        </a:p>
      </dgm:t>
    </dgm:pt>
    <dgm:pt modelId="{43251587-A1A1-484C-B01C-A43D4F36A92A}">
      <dgm:prSet phldrT="[Text]" custT="1"/>
      <dgm:spPr/>
      <dgm:t>
        <a:bodyPr/>
        <a:lstStyle/>
        <a:p>
          <a:r>
            <a:rPr lang="en-GB" sz="3600" dirty="0" smtClean="0"/>
            <a:t>Societal</a:t>
          </a:r>
          <a:endParaRPr lang="en-GB" sz="3200" dirty="0"/>
        </a:p>
      </dgm:t>
    </dgm:pt>
    <dgm:pt modelId="{E1D6375C-586E-4E90-83FD-115F022D6F0E}" type="parTrans" cxnId="{281D3AAC-F300-4BE0-BA48-A56AC567F804}">
      <dgm:prSet/>
      <dgm:spPr/>
      <dgm:t>
        <a:bodyPr/>
        <a:lstStyle/>
        <a:p>
          <a:endParaRPr lang="fr-BE"/>
        </a:p>
      </dgm:t>
    </dgm:pt>
    <dgm:pt modelId="{6099256A-F2AE-4D79-841A-94F63DEC8CA8}" type="sibTrans" cxnId="{281D3AAC-F300-4BE0-BA48-A56AC567F804}">
      <dgm:prSet/>
      <dgm:spPr/>
      <dgm:t>
        <a:bodyPr/>
        <a:lstStyle/>
        <a:p>
          <a:endParaRPr lang="fr-BE"/>
        </a:p>
      </dgm:t>
    </dgm:pt>
    <dgm:pt modelId="{7253333C-8F0D-434D-9020-47172669DF1F}">
      <dgm:prSet phldrT="[Text]" custT="1"/>
      <dgm:spPr/>
      <dgm:t>
        <a:bodyPr/>
        <a:lstStyle/>
        <a:p>
          <a:pPr algn="l"/>
          <a:r>
            <a:rPr lang="fr-BE" sz="2000" dirty="0" err="1" smtClean="0"/>
            <a:t>Resistance</a:t>
          </a:r>
          <a:r>
            <a:rPr lang="fr-BE" sz="2000" dirty="0" smtClean="0"/>
            <a:t> to business cycles</a:t>
          </a:r>
          <a:endParaRPr lang="en-GB" sz="2000" dirty="0"/>
        </a:p>
      </dgm:t>
    </dgm:pt>
    <dgm:pt modelId="{9B5A6481-0FCB-4803-9F4B-44B180E553E8}" type="parTrans" cxnId="{5437E380-61C9-471A-8E73-69DCAA2BAB70}">
      <dgm:prSet/>
      <dgm:spPr/>
      <dgm:t>
        <a:bodyPr/>
        <a:lstStyle/>
        <a:p>
          <a:endParaRPr lang="fr-BE"/>
        </a:p>
      </dgm:t>
    </dgm:pt>
    <dgm:pt modelId="{C73F8D7C-5847-4999-ABB4-49686F905DDC}" type="sibTrans" cxnId="{5437E380-61C9-471A-8E73-69DCAA2BAB70}">
      <dgm:prSet/>
      <dgm:spPr/>
      <dgm:t>
        <a:bodyPr/>
        <a:lstStyle/>
        <a:p>
          <a:endParaRPr lang="fr-BE"/>
        </a:p>
      </dgm:t>
    </dgm:pt>
    <dgm:pt modelId="{A47BB33D-64DC-4935-A56D-72CF5941F940}">
      <dgm:prSet phldrT="[Text]" custT="1"/>
      <dgm:spPr/>
      <dgm:t>
        <a:bodyPr/>
        <a:lstStyle/>
        <a:p>
          <a:pPr algn="l"/>
          <a:r>
            <a:rPr lang="fr-BE" sz="2000" dirty="0" err="1" smtClean="0"/>
            <a:t>Externalities</a:t>
          </a:r>
          <a:endParaRPr lang="en-GB" sz="2000" dirty="0"/>
        </a:p>
      </dgm:t>
    </dgm:pt>
    <dgm:pt modelId="{2349D381-5627-4C27-8C8C-2B835597819C}" type="parTrans" cxnId="{137AF4C8-5752-4090-BA94-1487E4909F70}">
      <dgm:prSet/>
      <dgm:spPr/>
      <dgm:t>
        <a:bodyPr/>
        <a:lstStyle/>
        <a:p>
          <a:endParaRPr lang="fr-BE"/>
        </a:p>
      </dgm:t>
    </dgm:pt>
    <dgm:pt modelId="{A0AE9CE9-DD0C-46C2-AD75-0B8A96FA0AF0}" type="sibTrans" cxnId="{137AF4C8-5752-4090-BA94-1487E4909F70}">
      <dgm:prSet/>
      <dgm:spPr/>
      <dgm:t>
        <a:bodyPr/>
        <a:lstStyle/>
        <a:p>
          <a:endParaRPr lang="fr-BE"/>
        </a:p>
      </dgm:t>
    </dgm:pt>
    <dgm:pt modelId="{47971FFF-7DA7-417A-9E61-77293EC7F5BA}">
      <dgm:prSet phldrT="[Text]" custT="1"/>
      <dgm:spPr/>
      <dgm:t>
        <a:bodyPr/>
        <a:lstStyle/>
        <a:p>
          <a:pPr algn="l"/>
          <a:r>
            <a:rPr lang="fr-BE" sz="2000" dirty="0" smtClean="0"/>
            <a:t>Price fluctuation</a:t>
          </a:r>
          <a:endParaRPr lang="fr-BE" sz="2000" dirty="0"/>
        </a:p>
      </dgm:t>
    </dgm:pt>
    <dgm:pt modelId="{50010B91-5995-40B3-B294-758D83A265CF}" type="parTrans" cxnId="{266F584D-1B23-45B4-B7E1-D612B52F52D5}">
      <dgm:prSet/>
      <dgm:spPr/>
      <dgm:t>
        <a:bodyPr/>
        <a:lstStyle/>
        <a:p>
          <a:endParaRPr lang="fr-BE"/>
        </a:p>
      </dgm:t>
    </dgm:pt>
    <dgm:pt modelId="{AE6403B6-9CE8-466D-9856-EF918B45D995}" type="sibTrans" cxnId="{266F584D-1B23-45B4-B7E1-D612B52F52D5}">
      <dgm:prSet/>
      <dgm:spPr/>
      <dgm:t>
        <a:bodyPr/>
        <a:lstStyle/>
        <a:p>
          <a:endParaRPr lang="fr-BE"/>
        </a:p>
      </dgm:t>
    </dgm:pt>
    <dgm:pt modelId="{7DB374AB-1975-49BA-9CFB-C36111940FB6}">
      <dgm:prSet phldrT="[Text]" custT="1"/>
      <dgm:spPr/>
      <dgm:t>
        <a:bodyPr/>
        <a:lstStyle/>
        <a:p>
          <a:pPr algn="l"/>
          <a:r>
            <a:rPr lang="fr-BE" sz="2000" dirty="0" err="1" smtClean="0"/>
            <a:t>Margins</a:t>
          </a:r>
          <a:endParaRPr lang="fr-BE" sz="2000" dirty="0"/>
        </a:p>
      </dgm:t>
    </dgm:pt>
    <dgm:pt modelId="{C01BEB18-82ED-4374-B910-8842FA3FA7D1}" type="parTrans" cxnId="{4C136659-D62B-402D-8CF4-F7BFC068CFA5}">
      <dgm:prSet/>
      <dgm:spPr/>
      <dgm:t>
        <a:bodyPr/>
        <a:lstStyle/>
        <a:p>
          <a:endParaRPr lang="fr-BE"/>
        </a:p>
      </dgm:t>
    </dgm:pt>
    <dgm:pt modelId="{E2B4C434-B2CD-4A47-AADC-2FD53F8A9379}" type="sibTrans" cxnId="{4C136659-D62B-402D-8CF4-F7BFC068CFA5}">
      <dgm:prSet/>
      <dgm:spPr/>
      <dgm:t>
        <a:bodyPr/>
        <a:lstStyle/>
        <a:p>
          <a:endParaRPr lang="fr-BE"/>
        </a:p>
      </dgm:t>
    </dgm:pt>
    <dgm:pt modelId="{B68E6C54-4898-42F9-B1E4-7810B700B5CA}">
      <dgm:prSet phldrT="[Text]" custT="1"/>
      <dgm:spPr/>
      <dgm:t>
        <a:bodyPr/>
        <a:lstStyle/>
        <a:p>
          <a:pPr algn="l"/>
          <a:r>
            <a:rPr lang="fr-BE" sz="2000" dirty="0" smtClean="0"/>
            <a:t>Global </a:t>
          </a:r>
          <a:r>
            <a:rPr lang="fr-BE" sz="2000" dirty="0" err="1" smtClean="0"/>
            <a:t>cost</a:t>
          </a:r>
          <a:r>
            <a:rPr lang="fr-BE" sz="2000" dirty="0" smtClean="0"/>
            <a:t> and </a:t>
          </a:r>
          <a:r>
            <a:rPr lang="fr-BE" sz="2000" dirty="0" err="1" smtClean="0"/>
            <a:t>lifecycle</a:t>
          </a:r>
          <a:r>
            <a:rPr lang="fr-BE" sz="2000" dirty="0" smtClean="0"/>
            <a:t> of </a:t>
          </a:r>
          <a:r>
            <a:rPr lang="fr-BE" sz="2000" dirty="0" err="1" smtClean="0"/>
            <a:t>product</a:t>
          </a:r>
          <a:endParaRPr lang="fr-BE" sz="2000" dirty="0"/>
        </a:p>
      </dgm:t>
    </dgm:pt>
    <dgm:pt modelId="{B5DBC1DC-1450-4788-89E7-D6C4629556ED}" type="parTrans" cxnId="{4B0B7172-87CE-4CAB-8BEE-62C3A52D8563}">
      <dgm:prSet/>
      <dgm:spPr/>
      <dgm:t>
        <a:bodyPr/>
        <a:lstStyle/>
        <a:p>
          <a:endParaRPr lang="fr-BE"/>
        </a:p>
      </dgm:t>
    </dgm:pt>
    <dgm:pt modelId="{826F412F-B497-4FA0-AE81-23B87C4CED55}" type="sibTrans" cxnId="{4B0B7172-87CE-4CAB-8BEE-62C3A52D8563}">
      <dgm:prSet/>
      <dgm:spPr/>
      <dgm:t>
        <a:bodyPr/>
        <a:lstStyle/>
        <a:p>
          <a:endParaRPr lang="fr-BE"/>
        </a:p>
      </dgm:t>
    </dgm:pt>
    <dgm:pt modelId="{2A4BB0A4-95B8-4550-A3FF-9A150F6CCF2B}">
      <dgm:prSet phldrT="[Text]" custT="1"/>
      <dgm:spPr/>
      <dgm:t>
        <a:bodyPr/>
        <a:lstStyle/>
        <a:p>
          <a:pPr algn="l"/>
          <a:r>
            <a:rPr lang="fr-BE" sz="2000" dirty="0" err="1" smtClean="0"/>
            <a:t>Differentiation</a:t>
          </a:r>
          <a:r>
            <a:rPr lang="fr-BE" sz="2000" dirty="0" smtClean="0"/>
            <a:t> and Image</a:t>
          </a:r>
          <a:endParaRPr lang="fr-BE" sz="2000" dirty="0"/>
        </a:p>
      </dgm:t>
    </dgm:pt>
    <dgm:pt modelId="{C808B0DE-1CD2-454A-9D27-1A6DED3036C7}" type="parTrans" cxnId="{92AB8C46-4019-4756-95EE-1AC0B61A207A}">
      <dgm:prSet/>
      <dgm:spPr/>
      <dgm:t>
        <a:bodyPr/>
        <a:lstStyle/>
        <a:p>
          <a:endParaRPr lang="fr-BE"/>
        </a:p>
      </dgm:t>
    </dgm:pt>
    <dgm:pt modelId="{E420E423-C344-42B8-9602-CD8D47C96B47}" type="sibTrans" cxnId="{92AB8C46-4019-4756-95EE-1AC0B61A207A}">
      <dgm:prSet/>
      <dgm:spPr/>
      <dgm:t>
        <a:bodyPr/>
        <a:lstStyle/>
        <a:p>
          <a:endParaRPr lang="fr-BE"/>
        </a:p>
      </dgm:t>
    </dgm:pt>
    <dgm:pt modelId="{62D6C048-E450-497C-B241-351B6DE034C6}">
      <dgm:prSet phldrT="[Text]" custT="1"/>
      <dgm:spPr/>
      <dgm:t>
        <a:bodyPr/>
        <a:lstStyle/>
        <a:p>
          <a:pPr algn="l"/>
          <a:r>
            <a:rPr lang="fr-BE" sz="2000" dirty="0" err="1" smtClean="0"/>
            <a:t>Innovative</a:t>
          </a:r>
          <a:r>
            <a:rPr lang="fr-BE" sz="2000" dirty="0" smtClean="0"/>
            <a:t> </a:t>
          </a:r>
          <a:r>
            <a:rPr lang="fr-BE" sz="2000" dirty="0" err="1" smtClean="0"/>
            <a:t>offer</a:t>
          </a:r>
          <a:endParaRPr lang="fr-BE" sz="2000" dirty="0"/>
        </a:p>
      </dgm:t>
    </dgm:pt>
    <dgm:pt modelId="{A98A9987-DFCB-4C31-AFCB-5BB9334B24F6}" type="parTrans" cxnId="{B6A1463A-69E4-45F3-9083-8C860A37FF21}">
      <dgm:prSet/>
      <dgm:spPr/>
      <dgm:t>
        <a:bodyPr/>
        <a:lstStyle/>
        <a:p>
          <a:endParaRPr lang="fr-BE"/>
        </a:p>
      </dgm:t>
    </dgm:pt>
    <dgm:pt modelId="{538BF791-158F-4A7F-AF3F-BFDB2DEBC416}" type="sibTrans" cxnId="{B6A1463A-69E4-45F3-9083-8C860A37FF21}">
      <dgm:prSet/>
      <dgm:spPr/>
      <dgm:t>
        <a:bodyPr/>
        <a:lstStyle/>
        <a:p>
          <a:endParaRPr lang="fr-BE"/>
        </a:p>
      </dgm:t>
    </dgm:pt>
    <dgm:pt modelId="{DE88671D-C8E4-4000-A2A5-3C0E8D9F717D}">
      <dgm:prSet phldrT="[Text]" custT="1"/>
      <dgm:spPr/>
      <dgm:t>
        <a:bodyPr/>
        <a:lstStyle/>
        <a:p>
          <a:pPr algn="l"/>
          <a:r>
            <a:rPr lang="fr-BE" sz="2000" dirty="0" smtClean="0"/>
            <a:t>Semi-industrialisation</a:t>
          </a:r>
          <a:endParaRPr lang="fr-BE" sz="2000" dirty="0"/>
        </a:p>
      </dgm:t>
    </dgm:pt>
    <dgm:pt modelId="{BE9270E2-6AC0-46D9-BA6B-4BCA57787B39}" type="parTrans" cxnId="{DA106216-0D4D-4EDF-8861-13BCF1551DD6}">
      <dgm:prSet/>
      <dgm:spPr/>
      <dgm:t>
        <a:bodyPr/>
        <a:lstStyle/>
        <a:p>
          <a:endParaRPr lang="fr-BE"/>
        </a:p>
      </dgm:t>
    </dgm:pt>
    <dgm:pt modelId="{34F6E4E5-CE1D-41A3-BC55-D43418BAB687}" type="sibTrans" cxnId="{DA106216-0D4D-4EDF-8861-13BCF1551DD6}">
      <dgm:prSet/>
      <dgm:spPr/>
      <dgm:t>
        <a:bodyPr/>
        <a:lstStyle/>
        <a:p>
          <a:endParaRPr lang="fr-BE"/>
        </a:p>
      </dgm:t>
    </dgm:pt>
    <dgm:pt modelId="{67B52921-1756-43BC-BB22-726834D7920D}">
      <dgm:prSet phldrT="[Text]" custT="1"/>
      <dgm:spPr/>
      <dgm:t>
        <a:bodyPr/>
        <a:lstStyle/>
        <a:p>
          <a:pPr algn="l"/>
          <a:r>
            <a:rPr lang="fr-BE" sz="2000" dirty="0" smtClean="0"/>
            <a:t>Local jobs</a:t>
          </a:r>
          <a:r>
            <a:rPr lang="fr-BE" sz="2000" dirty="0" smtClean="0"/>
            <a:t> </a:t>
          </a:r>
          <a:endParaRPr lang="fr-BE" sz="2000" dirty="0"/>
        </a:p>
      </dgm:t>
    </dgm:pt>
    <dgm:pt modelId="{724B2D5E-8B96-4CA3-9B8D-38D38920916D}" type="parTrans" cxnId="{1C7238EA-5D9C-4E6C-8997-8FAF7BA8FCE1}">
      <dgm:prSet/>
      <dgm:spPr/>
      <dgm:t>
        <a:bodyPr/>
        <a:lstStyle/>
        <a:p>
          <a:endParaRPr lang="fr-BE"/>
        </a:p>
      </dgm:t>
    </dgm:pt>
    <dgm:pt modelId="{14752E56-DC47-4732-A8F1-591873771106}" type="sibTrans" cxnId="{1C7238EA-5D9C-4E6C-8997-8FAF7BA8FCE1}">
      <dgm:prSet/>
      <dgm:spPr/>
      <dgm:t>
        <a:bodyPr/>
        <a:lstStyle/>
        <a:p>
          <a:endParaRPr lang="fr-BE"/>
        </a:p>
      </dgm:t>
    </dgm:pt>
    <dgm:pt modelId="{60C5D702-A1D8-4355-9106-12097E92F56F}">
      <dgm:prSet phldrT="[Text]" custT="1"/>
      <dgm:spPr/>
      <dgm:t>
        <a:bodyPr/>
        <a:lstStyle/>
        <a:p>
          <a:pPr algn="l"/>
          <a:r>
            <a:rPr lang="fr-BE" sz="2000" dirty="0" smtClean="0"/>
            <a:t>One </a:t>
          </a:r>
          <a:r>
            <a:rPr lang="fr-BE" sz="2000" dirty="0" err="1" smtClean="0"/>
            <a:t>project</a:t>
          </a:r>
          <a:r>
            <a:rPr lang="fr-BE" sz="2000" dirty="0" smtClean="0"/>
            <a:t> – multiple impact</a:t>
          </a:r>
          <a:endParaRPr lang="fr-BE" sz="2000" dirty="0"/>
        </a:p>
      </dgm:t>
    </dgm:pt>
    <dgm:pt modelId="{C600B1DA-4C87-4575-B3FE-7619BC4933A6}" type="parTrans" cxnId="{AA1C9F11-0999-46F0-8749-F6EDED5FABFC}">
      <dgm:prSet/>
      <dgm:spPr/>
      <dgm:t>
        <a:bodyPr/>
        <a:lstStyle/>
        <a:p>
          <a:endParaRPr lang="fr-BE"/>
        </a:p>
      </dgm:t>
    </dgm:pt>
    <dgm:pt modelId="{06AED8D2-3AF7-449B-A41E-F8782DA9E2DF}" type="sibTrans" cxnId="{AA1C9F11-0999-46F0-8749-F6EDED5FABFC}">
      <dgm:prSet/>
      <dgm:spPr/>
      <dgm:t>
        <a:bodyPr/>
        <a:lstStyle/>
        <a:p>
          <a:endParaRPr lang="fr-BE"/>
        </a:p>
      </dgm:t>
    </dgm:pt>
    <dgm:pt modelId="{85113F5A-8868-4472-A3C6-71B510EE1331}">
      <dgm:prSet phldrT="[Text]" custT="1"/>
      <dgm:spPr/>
      <dgm:t>
        <a:bodyPr/>
        <a:lstStyle/>
        <a:p>
          <a:pPr algn="l"/>
          <a:r>
            <a:rPr lang="en-GB" sz="2000" smtClean="0"/>
            <a:t>…</a:t>
          </a:r>
          <a:endParaRPr lang="fr-BE" sz="2000" dirty="0"/>
        </a:p>
      </dgm:t>
    </dgm:pt>
    <dgm:pt modelId="{23664376-31E4-4CDD-BBE7-78EC34326204}" type="parTrans" cxnId="{A3027B5A-6CB7-4CE8-B3DC-28B32D968D58}">
      <dgm:prSet/>
      <dgm:spPr/>
      <dgm:t>
        <a:bodyPr/>
        <a:lstStyle/>
        <a:p>
          <a:endParaRPr lang="fr-BE"/>
        </a:p>
      </dgm:t>
    </dgm:pt>
    <dgm:pt modelId="{BBA0510B-EF92-4926-BBD7-CD15FA229221}" type="sibTrans" cxnId="{A3027B5A-6CB7-4CE8-B3DC-28B32D968D58}">
      <dgm:prSet/>
      <dgm:spPr/>
      <dgm:t>
        <a:bodyPr/>
        <a:lstStyle/>
        <a:p>
          <a:endParaRPr lang="fr-BE"/>
        </a:p>
      </dgm:t>
    </dgm:pt>
    <dgm:pt modelId="{C37CAD67-AC83-41FE-8B2D-FF0825E4032F}">
      <dgm:prSet phldrT="[Text]" custT="1"/>
      <dgm:spPr/>
      <dgm:t>
        <a:bodyPr/>
        <a:lstStyle/>
        <a:p>
          <a:pPr algn="l"/>
          <a:r>
            <a:rPr lang="fr-BE" sz="2000" dirty="0" smtClean="0"/>
            <a:t>…</a:t>
          </a:r>
          <a:endParaRPr lang="fr-BE" sz="2000" dirty="0"/>
        </a:p>
      </dgm:t>
    </dgm:pt>
    <dgm:pt modelId="{D15990E0-9CA5-451A-9B3F-74754405C716}" type="sibTrans" cxnId="{7B59C447-AC7D-407A-98F9-5DB9CA9514FE}">
      <dgm:prSet/>
      <dgm:spPr/>
      <dgm:t>
        <a:bodyPr/>
        <a:lstStyle/>
        <a:p>
          <a:endParaRPr lang="fr-BE"/>
        </a:p>
      </dgm:t>
    </dgm:pt>
    <dgm:pt modelId="{48AD4405-1959-45C6-A6BA-2CEB7D1E415F}" type="parTrans" cxnId="{7B59C447-AC7D-407A-98F9-5DB9CA9514FE}">
      <dgm:prSet/>
      <dgm:spPr/>
      <dgm:t>
        <a:bodyPr/>
        <a:lstStyle/>
        <a:p>
          <a:endParaRPr lang="fr-BE"/>
        </a:p>
      </dgm:t>
    </dgm:pt>
    <dgm:pt modelId="{9AA0A3A9-D046-45DA-8DA9-64913E5B7687}">
      <dgm:prSet phldrT="[Text]" custT="1"/>
      <dgm:spPr/>
      <dgm:t>
        <a:bodyPr/>
        <a:lstStyle/>
        <a:p>
          <a:pPr algn="l"/>
          <a:r>
            <a:rPr lang="fr-BE" sz="2000" dirty="0" smtClean="0"/>
            <a:t>Close </a:t>
          </a:r>
          <a:r>
            <a:rPr lang="fr-BE" sz="2000" dirty="0" err="1" smtClean="0"/>
            <a:t>relationship</a:t>
          </a:r>
          <a:r>
            <a:rPr lang="fr-BE" sz="2000" dirty="0" smtClean="0"/>
            <a:t> </a:t>
          </a:r>
          <a:r>
            <a:rPr lang="fr-BE" sz="2000" dirty="0" err="1" smtClean="0"/>
            <a:t>with</a:t>
          </a:r>
          <a:r>
            <a:rPr lang="fr-BE" sz="2000" dirty="0" smtClean="0"/>
            <a:t> clients</a:t>
          </a:r>
          <a:endParaRPr lang="fr-BE" sz="2000" dirty="0"/>
        </a:p>
      </dgm:t>
    </dgm:pt>
    <dgm:pt modelId="{D3C54B3E-421F-4BF6-8593-898003C4781C}" type="sibTrans" cxnId="{AFC2EDF0-E2F2-49EE-9188-16726B4BAFD0}">
      <dgm:prSet/>
      <dgm:spPr/>
      <dgm:t>
        <a:bodyPr/>
        <a:lstStyle/>
        <a:p>
          <a:endParaRPr lang="fr-BE"/>
        </a:p>
      </dgm:t>
    </dgm:pt>
    <dgm:pt modelId="{FE9DB821-A78F-41A2-A41D-BD64D2B33DA8}" type="parTrans" cxnId="{AFC2EDF0-E2F2-49EE-9188-16726B4BAFD0}">
      <dgm:prSet/>
      <dgm:spPr/>
      <dgm:t>
        <a:bodyPr/>
        <a:lstStyle/>
        <a:p>
          <a:endParaRPr lang="fr-BE"/>
        </a:p>
      </dgm:t>
    </dgm:pt>
    <dgm:pt modelId="{95671AB3-7FFE-4D16-8DCA-B053921B5AA6}">
      <dgm:prSet phldrT="[Text]" custT="1"/>
      <dgm:spPr/>
      <dgm:t>
        <a:bodyPr/>
        <a:lstStyle/>
        <a:p>
          <a:pPr algn="l"/>
          <a:r>
            <a:rPr lang="fr-BE" sz="2000" dirty="0" err="1" smtClean="0"/>
            <a:t>Market</a:t>
          </a:r>
          <a:r>
            <a:rPr lang="fr-BE" sz="2000" dirty="0" smtClean="0"/>
            <a:t> </a:t>
          </a:r>
          <a:r>
            <a:rPr lang="fr-BE" sz="2000" dirty="0" err="1" smtClean="0"/>
            <a:t>penetration</a:t>
          </a:r>
          <a:endParaRPr lang="fr-BE" sz="2000" dirty="0"/>
        </a:p>
      </dgm:t>
    </dgm:pt>
    <dgm:pt modelId="{82EDE489-3FC4-429E-94E2-5C8249138C48}" type="sibTrans" cxnId="{D377273B-9CDE-4F6E-93BC-7B86CF2E03A0}">
      <dgm:prSet/>
      <dgm:spPr/>
      <dgm:t>
        <a:bodyPr/>
        <a:lstStyle/>
        <a:p>
          <a:endParaRPr lang="fr-BE"/>
        </a:p>
      </dgm:t>
    </dgm:pt>
    <dgm:pt modelId="{53DCECA5-9386-43FC-8405-8A1DA0342CF1}" type="parTrans" cxnId="{D377273B-9CDE-4F6E-93BC-7B86CF2E03A0}">
      <dgm:prSet/>
      <dgm:spPr/>
      <dgm:t>
        <a:bodyPr/>
        <a:lstStyle/>
        <a:p>
          <a:endParaRPr lang="fr-BE"/>
        </a:p>
      </dgm:t>
    </dgm:pt>
    <dgm:pt modelId="{F6680BE5-C14E-4CDE-87AE-1336F28F9A04}" type="pres">
      <dgm:prSet presAssocID="{19E23C77-0E14-413B-BFBC-32482DFAF0CF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BE"/>
        </a:p>
      </dgm:t>
    </dgm:pt>
    <dgm:pt modelId="{9F938802-B96D-47DC-B9EE-042A6C1C1AE4}" type="pres">
      <dgm:prSet presAssocID="{78E5C7E3-4A5F-4FFF-9720-F81E4F1B8DA3}" presName="compNode" presStyleCnt="0"/>
      <dgm:spPr/>
    </dgm:pt>
    <dgm:pt modelId="{FC44825A-178B-49A8-A85A-780F6CD57014}" type="pres">
      <dgm:prSet presAssocID="{78E5C7E3-4A5F-4FFF-9720-F81E4F1B8DA3}" presName="aNode" presStyleLbl="bgShp" presStyleIdx="0" presStyleCnt="2" custScaleY="90340" custLinFactNeighborX="3292" custLinFactNeighborY="57756"/>
      <dgm:spPr/>
      <dgm:t>
        <a:bodyPr/>
        <a:lstStyle/>
        <a:p>
          <a:endParaRPr lang="fr-BE"/>
        </a:p>
      </dgm:t>
    </dgm:pt>
    <dgm:pt modelId="{F2CD4FE5-8D40-41C2-9214-40FE1280FDCC}" type="pres">
      <dgm:prSet presAssocID="{78E5C7E3-4A5F-4FFF-9720-F81E4F1B8DA3}" presName="textNode" presStyleLbl="bgShp" presStyleIdx="0" presStyleCnt="2"/>
      <dgm:spPr/>
      <dgm:t>
        <a:bodyPr/>
        <a:lstStyle/>
        <a:p>
          <a:endParaRPr lang="fr-BE"/>
        </a:p>
      </dgm:t>
    </dgm:pt>
    <dgm:pt modelId="{3404417C-7CFD-4EEC-88B6-B8F600A95BA2}" type="pres">
      <dgm:prSet presAssocID="{78E5C7E3-4A5F-4FFF-9720-F81E4F1B8DA3}" presName="compChildNode" presStyleCnt="0"/>
      <dgm:spPr/>
    </dgm:pt>
    <dgm:pt modelId="{7F35C333-C63A-49B7-8C3E-549C7B549ED0}" type="pres">
      <dgm:prSet presAssocID="{78E5C7E3-4A5F-4FFF-9720-F81E4F1B8DA3}" presName="theInnerList" presStyleCnt="0"/>
      <dgm:spPr/>
    </dgm:pt>
    <dgm:pt modelId="{9713A302-E7A1-492B-BA6E-9422A44BA2C4}" type="pres">
      <dgm:prSet presAssocID="{7253333C-8F0D-434D-9020-47172669DF1F}" presName="childNode" presStyleLbl="node1" presStyleIdx="0" presStyleCnt="14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80D53750-8F08-4A5A-A361-1F3ECF39CD6E}" type="pres">
      <dgm:prSet presAssocID="{7253333C-8F0D-434D-9020-47172669DF1F}" presName="aSpace2" presStyleCnt="0"/>
      <dgm:spPr/>
    </dgm:pt>
    <dgm:pt modelId="{D267910C-41DD-4748-955E-7D69B239597D}" type="pres">
      <dgm:prSet presAssocID="{47971FFF-7DA7-417A-9E61-77293EC7F5BA}" presName="childNode" presStyleLbl="node1" presStyleIdx="1" presStyleCnt="14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D123F23C-0FCF-4D8C-A32A-75F81166D547}" type="pres">
      <dgm:prSet presAssocID="{47971FFF-7DA7-417A-9E61-77293EC7F5BA}" presName="aSpace2" presStyleCnt="0"/>
      <dgm:spPr/>
    </dgm:pt>
    <dgm:pt modelId="{41AA3CA4-58F8-4000-A3BD-2E5967768C8C}" type="pres">
      <dgm:prSet presAssocID="{7DB374AB-1975-49BA-9CFB-C36111940FB6}" presName="childNode" presStyleLbl="node1" presStyleIdx="2" presStyleCnt="14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1B11A416-D522-4C76-BDBA-B665F8FCDFA4}" type="pres">
      <dgm:prSet presAssocID="{7DB374AB-1975-49BA-9CFB-C36111940FB6}" presName="aSpace2" presStyleCnt="0"/>
      <dgm:spPr/>
    </dgm:pt>
    <dgm:pt modelId="{A0B81554-014A-49B9-9E5B-E571942F4D7F}" type="pres">
      <dgm:prSet presAssocID="{9AA0A3A9-D046-45DA-8DA9-64913E5B7687}" presName="childNode" presStyleLbl="node1" presStyleIdx="3" presStyleCnt="14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C5ACFAC7-814A-46A5-92E2-455AE46C516F}" type="pres">
      <dgm:prSet presAssocID="{9AA0A3A9-D046-45DA-8DA9-64913E5B7687}" presName="aSpace2" presStyleCnt="0"/>
      <dgm:spPr/>
    </dgm:pt>
    <dgm:pt modelId="{D9B1AEBB-6FA2-4566-BD78-BF4008B8635C}" type="pres">
      <dgm:prSet presAssocID="{B68E6C54-4898-42F9-B1E4-7810B700B5CA}" presName="childNode" presStyleLbl="node1" presStyleIdx="4" presStyleCnt="14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3650A00F-1D0D-4DEF-8A24-C9D2DF3F5577}" type="pres">
      <dgm:prSet presAssocID="{B68E6C54-4898-42F9-B1E4-7810B700B5CA}" presName="aSpace2" presStyleCnt="0"/>
      <dgm:spPr/>
    </dgm:pt>
    <dgm:pt modelId="{A9699123-EAF4-415A-86C2-501B37717C21}" type="pres">
      <dgm:prSet presAssocID="{2A4BB0A4-95B8-4550-A3FF-9A150F6CCF2B}" presName="childNode" presStyleLbl="node1" presStyleIdx="5" presStyleCnt="14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419CF3D4-CB5A-4BCE-915D-141BF9F8F60E}" type="pres">
      <dgm:prSet presAssocID="{2A4BB0A4-95B8-4550-A3FF-9A150F6CCF2B}" presName="aSpace2" presStyleCnt="0"/>
      <dgm:spPr/>
    </dgm:pt>
    <dgm:pt modelId="{03886ACD-2ED1-4BAC-AD3E-46F3D53681BE}" type="pres">
      <dgm:prSet presAssocID="{95671AB3-7FFE-4D16-8DCA-B053921B5AA6}" presName="childNode" presStyleLbl="node1" presStyleIdx="6" presStyleCnt="14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5C11CC0A-B746-429F-A297-AF67377A7EDB}" type="pres">
      <dgm:prSet presAssocID="{95671AB3-7FFE-4D16-8DCA-B053921B5AA6}" presName="aSpace2" presStyleCnt="0"/>
      <dgm:spPr/>
    </dgm:pt>
    <dgm:pt modelId="{98EFABF2-F30F-4D5F-9FD3-ACF0B0C8987C}" type="pres">
      <dgm:prSet presAssocID="{C37CAD67-AC83-41FE-8B2D-FF0825E4032F}" presName="childNode" presStyleLbl="node1" presStyleIdx="7" presStyleCnt="14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A6FA2453-040A-419A-8B10-B66E19EDBE30}" type="pres">
      <dgm:prSet presAssocID="{78E5C7E3-4A5F-4FFF-9720-F81E4F1B8DA3}" presName="aSpace" presStyleCnt="0"/>
      <dgm:spPr/>
    </dgm:pt>
    <dgm:pt modelId="{10F9DD29-7548-4185-9B4C-C1B2522D14CB}" type="pres">
      <dgm:prSet presAssocID="{43251587-A1A1-484C-B01C-A43D4F36A92A}" presName="compNode" presStyleCnt="0"/>
      <dgm:spPr/>
    </dgm:pt>
    <dgm:pt modelId="{59625FAA-F3A4-4F9C-865C-D13F966B7D37}" type="pres">
      <dgm:prSet presAssocID="{43251587-A1A1-484C-B01C-A43D4F36A92A}" presName="aNode" presStyleLbl="bgShp" presStyleIdx="1" presStyleCnt="2" custScaleX="96816" custScaleY="89562" custLinFactNeighborX="32" custLinFactNeighborY="4352"/>
      <dgm:spPr/>
      <dgm:t>
        <a:bodyPr/>
        <a:lstStyle/>
        <a:p>
          <a:endParaRPr lang="fr-BE"/>
        </a:p>
      </dgm:t>
    </dgm:pt>
    <dgm:pt modelId="{D00AAD5D-6FA3-4910-AD44-E44DDBBBA8A1}" type="pres">
      <dgm:prSet presAssocID="{43251587-A1A1-484C-B01C-A43D4F36A92A}" presName="textNode" presStyleLbl="bgShp" presStyleIdx="1" presStyleCnt="2"/>
      <dgm:spPr/>
      <dgm:t>
        <a:bodyPr/>
        <a:lstStyle/>
        <a:p>
          <a:endParaRPr lang="fr-BE"/>
        </a:p>
      </dgm:t>
    </dgm:pt>
    <dgm:pt modelId="{127FEDF0-F2F9-4328-AA8F-A0773423101D}" type="pres">
      <dgm:prSet presAssocID="{43251587-A1A1-484C-B01C-A43D4F36A92A}" presName="compChildNode" presStyleCnt="0"/>
      <dgm:spPr/>
    </dgm:pt>
    <dgm:pt modelId="{42DA182A-CE49-4E58-A698-539B19FF5E60}" type="pres">
      <dgm:prSet presAssocID="{43251587-A1A1-484C-B01C-A43D4F36A92A}" presName="theInnerList" presStyleCnt="0"/>
      <dgm:spPr/>
    </dgm:pt>
    <dgm:pt modelId="{310B6F44-D573-405B-B913-00C39F3C5264}" type="pres">
      <dgm:prSet presAssocID="{A47BB33D-64DC-4935-A56D-72CF5941F940}" presName="childNode" presStyleLbl="node1" presStyleIdx="8" presStyleCnt="14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D8580020-BEEE-4753-84C0-4E0215C01E5A}" type="pres">
      <dgm:prSet presAssocID="{A47BB33D-64DC-4935-A56D-72CF5941F940}" presName="aSpace2" presStyleCnt="0"/>
      <dgm:spPr/>
    </dgm:pt>
    <dgm:pt modelId="{221CB59E-3D0F-4641-BED8-E477E34CF526}" type="pres">
      <dgm:prSet presAssocID="{62D6C048-E450-497C-B241-351B6DE034C6}" presName="childNode" presStyleLbl="node1" presStyleIdx="9" presStyleCnt="14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D9A1DB57-8090-4667-8EED-B496117C6579}" type="pres">
      <dgm:prSet presAssocID="{62D6C048-E450-497C-B241-351B6DE034C6}" presName="aSpace2" presStyleCnt="0"/>
      <dgm:spPr/>
    </dgm:pt>
    <dgm:pt modelId="{C9D0A754-D04D-4DB7-8B64-20489CC10D55}" type="pres">
      <dgm:prSet presAssocID="{DE88671D-C8E4-4000-A2A5-3C0E8D9F717D}" presName="childNode" presStyleLbl="node1" presStyleIdx="10" presStyleCnt="14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573BF26F-C143-4CA4-BE4A-EC4F6677D001}" type="pres">
      <dgm:prSet presAssocID="{DE88671D-C8E4-4000-A2A5-3C0E8D9F717D}" presName="aSpace2" presStyleCnt="0"/>
      <dgm:spPr/>
    </dgm:pt>
    <dgm:pt modelId="{8B29E8F7-75A2-4F3C-AC6E-0734568557F0}" type="pres">
      <dgm:prSet presAssocID="{60C5D702-A1D8-4355-9106-12097E92F56F}" presName="childNode" presStyleLbl="node1" presStyleIdx="11" presStyleCnt="14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9488B60F-FD45-4512-B032-656823C19B9E}" type="pres">
      <dgm:prSet presAssocID="{60C5D702-A1D8-4355-9106-12097E92F56F}" presName="aSpace2" presStyleCnt="0"/>
      <dgm:spPr/>
    </dgm:pt>
    <dgm:pt modelId="{BA00FE6A-E637-4E25-BEC7-09D873395389}" type="pres">
      <dgm:prSet presAssocID="{67B52921-1756-43BC-BB22-726834D7920D}" presName="childNode" presStyleLbl="node1" presStyleIdx="12" presStyleCnt="14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C160C1FC-171F-4F38-AD60-01F01DBF5462}" type="pres">
      <dgm:prSet presAssocID="{67B52921-1756-43BC-BB22-726834D7920D}" presName="aSpace2" presStyleCnt="0"/>
      <dgm:spPr/>
    </dgm:pt>
    <dgm:pt modelId="{1DC277D2-B573-4A4B-B69D-E61AB4152DD0}" type="pres">
      <dgm:prSet presAssocID="{85113F5A-8868-4472-A3C6-71B510EE1331}" presName="childNode" presStyleLbl="node1" presStyleIdx="13" presStyleCnt="14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</dgm:ptLst>
  <dgm:cxnLst>
    <dgm:cxn modelId="{AA1C9F11-0999-46F0-8749-F6EDED5FABFC}" srcId="{43251587-A1A1-484C-B01C-A43D4F36A92A}" destId="{60C5D702-A1D8-4355-9106-12097E92F56F}" srcOrd="3" destOrd="0" parTransId="{C600B1DA-4C87-4575-B3FE-7619BC4933A6}" sibTransId="{06AED8D2-3AF7-449B-A41E-F8782DA9E2DF}"/>
    <dgm:cxn modelId="{1C7238EA-5D9C-4E6C-8997-8FAF7BA8FCE1}" srcId="{43251587-A1A1-484C-B01C-A43D4F36A92A}" destId="{67B52921-1756-43BC-BB22-726834D7920D}" srcOrd="4" destOrd="0" parTransId="{724B2D5E-8B96-4CA3-9B8D-38D38920916D}" sibTransId="{14752E56-DC47-4732-A8F1-591873771106}"/>
    <dgm:cxn modelId="{DA106216-0D4D-4EDF-8861-13BCF1551DD6}" srcId="{43251587-A1A1-484C-B01C-A43D4F36A92A}" destId="{DE88671D-C8E4-4000-A2A5-3C0E8D9F717D}" srcOrd="2" destOrd="0" parTransId="{BE9270E2-6AC0-46D9-BA6B-4BCA57787B39}" sibTransId="{34F6E4E5-CE1D-41A3-BC55-D43418BAB687}"/>
    <dgm:cxn modelId="{B6A1463A-69E4-45F3-9083-8C860A37FF21}" srcId="{43251587-A1A1-484C-B01C-A43D4F36A92A}" destId="{62D6C048-E450-497C-B241-351B6DE034C6}" srcOrd="1" destOrd="0" parTransId="{A98A9987-DFCB-4C31-AFCB-5BB9334B24F6}" sibTransId="{538BF791-158F-4A7F-AF3F-BFDB2DEBC416}"/>
    <dgm:cxn modelId="{A3027B5A-6CB7-4CE8-B3DC-28B32D968D58}" srcId="{43251587-A1A1-484C-B01C-A43D4F36A92A}" destId="{85113F5A-8868-4472-A3C6-71B510EE1331}" srcOrd="5" destOrd="0" parTransId="{23664376-31E4-4CDD-BBE7-78EC34326204}" sibTransId="{BBA0510B-EF92-4926-BBD7-CD15FA229221}"/>
    <dgm:cxn modelId="{89D84342-555D-4338-9136-824DC1915842}" type="presOf" srcId="{62D6C048-E450-497C-B241-351B6DE034C6}" destId="{221CB59E-3D0F-4641-BED8-E477E34CF526}" srcOrd="0" destOrd="0" presId="urn:microsoft.com/office/officeart/2005/8/layout/lProcess2"/>
    <dgm:cxn modelId="{A2C0D338-923B-49AA-93EC-D47197CAF389}" type="presOf" srcId="{C37CAD67-AC83-41FE-8B2D-FF0825E4032F}" destId="{98EFABF2-F30F-4D5F-9FD3-ACF0B0C8987C}" srcOrd="0" destOrd="0" presId="urn:microsoft.com/office/officeart/2005/8/layout/lProcess2"/>
    <dgm:cxn modelId="{7A0455C4-8F58-4335-82BB-3B15EDD5FD48}" type="presOf" srcId="{78E5C7E3-4A5F-4FFF-9720-F81E4F1B8DA3}" destId="{FC44825A-178B-49A8-A85A-780F6CD57014}" srcOrd="0" destOrd="0" presId="urn:microsoft.com/office/officeart/2005/8/layout/lProcess2"/>
    <dgm:cxn modelId="{40F1F838-DDC2-4367-8F27-FE5F7C16735B}" type="presOf" srcId="{47971FFF-7DA7-417A-9E61-77293EC7F5BA}" destId="{D267910C-41DD-4748-955E-7D69B239597D}" srcOrd="0" destOrd="0" presId="urn:microsoft.com/office/officeart/2005/8/layout/lProcess2"/>
    <dgm:cxn modelId="{C04CE53B-911E-40FE-A699-09AE5075E9A2}" type="presOf" srcId="{DE88671D-C8E4-4000-A2A5-3C0E8D9F717D}" destId="{C9D0A754-D04D-4DB7-8B64-20489CC10D55}" srcOrd="0" destOrd="0" presId="urn:microsoft.com/office/officeart/2005/8/layout/lProcess2"/>
    <dgm:cxn modelId="{375EEFED-DA3D-46C6-9888-DD31C069801E}" srcId="{19E23C77-0E14-413B-BFBC-32482DFAF0CF}" destId="{78E5C7E3-4A5F-4FFF-9720-F81E4F1B8DA3}" srcOrd="0" destOrd="0" parTransId="{BEEFB59E-98A7-4427-8154-ED17E4D605B2}" sibTransId="{E4936870-7860-4A21-BA8E-BB1DEB398563}"/>
    <dgm:cxn modelId="{5CAF107E-CA08-4B44-95D7-32E80977E1CF}" type="presOf" srcId="{95671AB3-7FFE-4D16-8DCA-B053921B5AA6}" destId="{03886ACD-2ED1-4BAC-AD3E-46F3D53681BE}" srcOrd="0" destOrd="0" presId="urn:microsoft.com/office/officeart/2005/8/layout/lProcess2"/>
    <dgm:cxn modelId="{4C136659-D62B-402D-8CF4-F7BFC068CFA5}" srcId="{78E5C7E3-4A5F-4FFF-9720-F81E4F1B8DA3}" destId="{7DB374AB-1975-49BA-9CFB-C36111940FB6}" srcOrd="2" destOrd="0" parTransId="{C01BEB18-82ED-4374-B910-8842FA3FA7D1}" sibTransId="{E2B4C434-B2CD-4A47-AADC-2FD53F8A9379}"/>
    <dgm:cxn modelId="{7B59C447-AC7D-407A-98F9-5DB9CA9514FE}" srcId="{78E5C7E3-4A5F-4FFF-9720-F81E4F1B8DA3}" destId="{C37CAD67-AC83-41FE-8B2D-FF0825E4032F}" srcOrd="7" destOrd="0" parTransId="{48AD4405-1959-45C6-A6BA-2CEB7D1E415F}" sibTransId="{D15990E0-9CA5-451A-9B3F-74754405C716}"/>
    <dgm:cxn modelId="{D377273B-9CDE-4F6E-93BC-7B86CF2E03A0}" srcId="{78E5C7E3-4A5F-4FFF-9720-F81E4F1B8DA3}" destId="{95671AB3-7FFE-4D16-8DCA-B053921B5AA6}" srcOrd="6" destOrd="0" parTransId="{53DCECA5-9386-43FC-8405-8A1DA0342CF1}" sibTransId="{82EDE489-3FC4-429E-94E2-5C8249138C48}"/>
    <dgm:cxn modelId="{F65B380D-5FDC-4636-AAA8-F82113FD7BA4}" type="presOf" srcId="{85113F5A-8868-4472-A3C6-71B510EE1331}" destId="{1DC277D2-B573-4A4B-B69D-E61AB4152DD0}" srcOrd="0" destOrd="0" presId="urn:microsoft.com/office/officeart/2005/8/layout/lProcess2"/>
    <dgm:cxn modelId="{741FEE8C-26A6-4284-8838-CEFFED20FCEB}" type="presOf" srcId="{A47BB33D-64DC-4935-A56D-72CF5941F940}" destId="{310B6F44-D573-405B-B913-00C39F3C5264}" srcOrd="0" destOrd="0" presId="urn:microsoft.com/office/officeart/2005/8/layout/lProcess2"/>
    <dgm:cxn modelId="{AFC2EDF0-E2F2-49EE-9188-16726B4BAFD0}" srcId="{78E5C7E3-4A5F-4FFF-9720-F81E4F1B8DA3}" destId="{9AA0A3A9-D046-45DA-8DA9-64913E5B7687}" srcOrd="3" destOrd="0" parTransId="{FE9DB821-A78F-41A2-A41D-BD64D2B33DA8}" sibTransId="{D3C54B3E-421F-4BF6-8593-898003C4781C}"/>
    <dgm:cxn modelId="{5437E380-61C9-471A-8E73-69DCAA2BAB70}" srcId="{78E5C7E3-4A5F-4FFF-9720-F81E4F1B8DA3}" destId="{7253333C-8F0D-434D-9020-47172669DF1F}" srcOrd="0" destOrd="0" parTransId="{9B5A6481-0FCB-4803-9F4B-44B180E553E8}" sibTransId="{C73F8D7C-5847-4999-ABB4-49686F905DDC}"/>
    <dgm:cxn modelId="{4B0B7172-87CE-4CAB-8BEE-62C3A52D8563}" srcId="{78E5C7E3-4A5F-4FFF-9720-F81E4F1B8DA3}" destId="{B68E6C54-4898-42F9-B1E4-7810B700B5CA}" srcOrd="4" destOrd="0" parTransId="{B5DBC1DC-1450-4788-89E7-D6C4629556ED}" sibTransId="{826F412F-B497-4FA0-AE81-23B87C4CED55}"/>
    <dgm:cxn modelId="{199B372C-E80B-44EF-B8E4-69404CBD1136}" type="presOf" srcId="{7DB374AB-1975-49BA-9CFB-C36111940FB6}" destId="{41AA3CA4-58F8-4000-A3BD-2E5967768C8C}" srcOrd="0" destOrd="0" presId="urn:microsoft.com/office/officeart/2005/8/layout/lProcess2"/>
    <dgm:cxn modelId="{799A7006-2AF0-41BE-883F-0B298EACCFC3}" type="presOf" srcId="{B68E6C54-4898-42F9-B1E4-7810B700B5CA}" destId="{D9B1AEBB-6FA2-4566-BD78-BF4008B8635C}" srcOrd="0" destOrd="0" presId="urn:microsoft.com/office/officeart/2005/8/layout/lProcess2"/>
    <dgm:cxn modelId="{DDAF5526-5088-4E5B-B8E1-FAD90E933A98}" type="presOf" srcId="{7253333C-8F0D-434D-9020-47172669DF1F}" destId="{9713A302-E7A1-492B-BA6E-9422A44BA2C4}" srcOrd="0" destOrd="0" presId="urn:microsoft.com/office/officeart/2005/8/layout/lProcess2"/>
    <dgm:cxn modelId="{CF3CCA09-A62B-4809-A397-016B1C4FD8EE}" type="presOf" srcId="{9AA0A3A9-D046-45DA-8DA9-64913E5B7687}" destId="{A0B81554-014A-49B9-9E5B-E571942F4D7F}" srcOrd="0" destOrd="0" presId="urn:microsoft.com/office/officeart/2005/8/layout/lProcess2"/>
    <dgm:cxn modelId="{0480F39C-2870-479E-AD42-CBDF205BCCD7}" type="presOf" srcId="{78E5C7E3-4A5F-4FFF-9720-F81E4F1B8DA3}" destId="{F2CD4FE5-8D40-41C2-9214-40FE1280FDCC}" srcOrd="1" destOrd="0" presId="urn:microsoft.com/office/officeart/2005/8/layout/lProcess2"/>
    <dgm:cxn modelId="{E110C9A2-349B-4A43-AFB8-6347F2B78B54}" type="presOf" srcId="{67B52921-1756-43BC-BB22-726834D7920D}" destId="{BA00FE6A-E637-4E25-BEC7-09D873395389}" srcOrd="0" destOrd="0" presId="urn:microsoft.com/office/officeart/2005/8/layout/lProcess2"/>
    <dgm:cxn modelId="{053480E8-C57E-4966-8807-991B790FDB6E}" type="presOf" srcId="{43251587-A1A1-484C-B01C-A43D4F36A92A}" destId="{D00AAD5D-6FA3-4910-AD44-E44DDBBBA8A1}" srcOrd="1" destOrd="0" presId="urn:microsoft.com/office/officeart/2005/8/layout/lProcess2"/>
    <dgm:cxn modelId="{137AF4C8-5752-4090-BA94-1487E4909F70}" srcId="{43251587-A1A1-484C-B01C-A43D4F36A92A}" destId="{A47BB33D-64DC-4935-A56D-72CF5941F940}" srcOrd="0" destOrd="0" parTransId="{2349D381-5627-4C27-8C8C-2B835597819C}" sibTransId="{A0AE9CE9-DD0C-46C2-AD75-0B8A96FA0AF0}"/>
    <dgm:cxn modelId="{92AB8C46-4019-4756-95EE-1AC0B61A207A}" srcId="{78E5C7E3-4A5F-4FFF-9720-F81E4F1B8DA3}" destId="{2A4BB0A4-95B8-4550-A3FF-9A150F6CCF2B}" srcOrd="5" destOrd="0" parTransId="{C808B0DE-1CD2-454A-9D27-1A6DED3036C7}" sibTransId="{E420E423-C344-42B8-9602-CD8D47C96B47}"/>
    <dgm:cxn modelId="{192021D8-6F99-461A-B720-1D71E301EC19}" type="presOf" srcId="{43251587-A1A1-484C-B01C-A43D4F36A92A}" destId="{59625FAA-F3A4-4F9C-865C-D13F966B7D37}" srcOrd="0" destOrd="0" presId="urn:microsoft.com/office/officeart/2005/8/layout/lProcess2"/>
    <dgm:cxn modelId="{7FACD315-8D4E-43DB-896C-0F8364E4EDB6}" type="presOf" srcId="{19E23C77-0E14-413B-BFBC-32482DFAF0CF}" destId="{F6680BE5-C14E-4CDE-87AE-1336F28F9A04}" srcOrd="0" destOrd="0" presId="urn:microsoft.com/office/officeart/2005/8/layout/lProcess2"/>
    <dgm:cxn modelId="{266F584D-1B23-45B4-B7E1-D612B52F52D5}" srcId="{78E5C7E3-4A5F-4FFF-9720-F81E4F1B8DA3}" destId="{47971FFF-7DA7-417A-9E61-77293EC7F5BA}" srcOrd="1" destOrd="0" parTransId="{50010B91-5995-40B3-B294-758D83A265CF}" sibTransId="{AE6403B6-9CE8-466D-9856-EF918B45D995}"/>
    <dgm:cxn modelId="{21C09538-C204-4B32-9207-542CA6DC5650}" type="presOf" srcId="{60C5D702-A1D8-4355-9106-12097E92F56F}" destId="{8B29E8F7-75A2-4F3C-AC6E-0734568557F0}" srcOrd="0" destOrd="0" presId="urn:microsoft.com/office/officeart/2005/8/layout/lProcess2"/>
    <dgm:cxn modelId="{281D3AAC-F300-4BE0-BA48-A56AC567F804}" srcId="{19E23C77-0E14-413B-BFBC-32482DFAF0CF}" destId="{43251587-A1A1-484C-B01C-A43D4F36A92A}" srcOrd="1" destOrd="0" parTransId="{E1D6375C-586E-4E90-83FD-115F022D6F0E}" sibTransId="{6099256A-F2AE-4D79-841A-94F63DEC8CA8}"/>
    <dgm:cxn modelId="{9DA1BB52-B78F-4BAC-B29E-B198E3C532C4}" type="presOf" srcId="{2A4BB0A4-95B8-4550-A3FF-9A150F6CCF2B}" destId="{A9699123-EAF4-415A-86C2-501B37717C21}" srcOrd="0" destOrd="0" presId="urn:microsoft.com/office/officeart/2005/8/layout/lProcess2"/>
    <dgm:cxn modelId="{7E1612AF-543E-4C2C-8113-E07413F54989}" type="presParOf" srcId="{F6680BE5-C14E-4CDE-87AE-1336F28F9A04}" destId="{9F938802-B96D-47DC-B9EE-042A6C1C1AE4}" srcOrd="0" destOrd="0" presId="urn:microsoft.com/office/officeart/2005/8/layout/lProcess2"/>
    <dgm:cxn modelId="{07BCE308-739F-4DC9-9E80-202A316D5D16}" type="presParOf" srcId="{9F938802-B96D-47DC-B9EE-042A6C1C1AE4}" destId="{FC44825A-178B-49A8-A85A-780F6CD57014}" srcOrd="0" destOrd="0" presId="urn:microsoft.com/office/officeart/2005/8/layout/lProcess2"/>
    <dgm:cxn modelId="{95E3CF4F-6DF9-44FC-967F-3132A6A08D7B}" type="presParOf" srcId="{9F938802-B96D-47DC-B9EE-042A6C1C1AE4}" destId="{F2CD4FE5-8D40-41C2-9214-40FE1280FDCC}" srcOrd="1" destOrd="0" presId="urn:microsoft.com/office/officeart/2005/8/layout/lProcess2"/>
    <dgm:cxn modelId="{C20FC54C-CC85-4D7D-B7BA-5F733A7F6495}" type="presParOf" srcId="{9F938802-B96D-47DC-B9EE-042A6C1C1AE4}" destId="{3404417C-7CFD-4EEC-88B6-B8F600A95BA2}" srcOrd="2" destOrd="0" presId="urn:microsoft.com/office/officeart/2005/8/layout/lProcess2"/>
    <dgm:cxn modelId="{EA0A4892-1AA0-41D9-8A02-B967F25879AD}" type="presParOf" srcId="{3404417C-7CFD-4EEC-88B6-B8F600A95BA2}" destId="{7F35C333-C63A-49B7-8C3E-549C7B549ED0}" srcOrd="0" destOrd="0" presId="urn:microsoft.com/office/officeart/2005/8/layout/lProcess2"/>
    <dgm:cxn modelId="{F63012F3-A1AE-46ED-84F2-B5BD1AB1965C}" type="presParOf" srcId="{7F35C333-C63A-49B7-8C3E-549C7B549ED0}" destId="{9713A302-E7A1-492B-BA6E-9422A44BA2C4}" srcOrd="0" destOrd="0" presId="urn:microsoft.com/office/officeart/2005/8/layout/lProcess2"/>
    <dgm:cxn modelId="{C6A01A9C-27B5-47AD-82C0-B4BA89709A72}" type="presParOf" srcId="{7F35C333-C63A-49B7-8C3E-549C7B549ED0}" destId="{80D53750-8F08-4A5A-A361-1F3ECF39CD6E}" srcOrd="1" destOrd="0" presId="urn:microsoft.com/office/officeart/2005/8/layout/lProcess2"/>
    <dgm:cxn modelId="{4A26FB0D-80A8-41B4-A841-6F61A90E6C72}" type="presParOf" srcId="{7F35C333-C63A-49B7-8C3E-549C7B549ED0}" destId="{D267910C-41DD-4748-955E-7D69B239597D}" srcOrd="2" destOrd="0" presId="urn:microsoft.com/office/officeart/2005/8/layout/lProcess2"/>
    <dgm:cxn modelId="{97BD90D2-2425-4243-9CA0-842C575BE878}" type="presParOf" srcId="{7F35C333-C63A-49B7-8C3E-549C7B549ED0}" destId="{D123F23C-0FCF-4D8C-A32A-75F81166D547}" srcOrd="3" destOrd="0" presId="urn:microsoft.com/office/officeart/2005/8/layout/lProcess2"/>
    <dgm:cxn modelId="{96EE0ACD-AD4E-405C-94FC-4E027493B42F}" type="presParOf" srcId="{7F35C333-C63A-49B7-8C3E-549C7B549ED0}" destId="{41AA3CA4-58F8-4000-A3BD-2E5967768C8C}" srcOrd="4" destOrd="0" presId="urn:microsoft.com/office/officeart/2005/8/layout/lProcess2"/>
    <dgm:cxn modelId="{D1E36888-4398-4CA5-B818-25EAD6CB8528}" type="presParOf" srcId="{7F35C333-C63A-49B7-8C3E-549C7B549ED0}" destId="{1B11A416-D522-4C76-BDBA-B665F8FCDFA4}" srcOrd="5" destOrd="0" presId="urn:microsoft.com/office/officeart/2005/8/layout/lProcess2"/>
    <dgm:cxn modelId="{F97B7E4C-73BE-4C88-9908-5C235712CDB4}" type="presParOf" srcId="{7F35C333-C63A-49B7-8C3E-549C7B549ED0}" destId="{A0B81554-014A-49B9-9E5B-E571942F4D7F}" srcOrd="6" destOrd="0" presId="urn:microsoft.com/office/officeart/2005/8/layout/lProcess2"/>
    <dgm:cxn modelId="{CCE9285E-C868-4C01-B332-E32D9022E6EA}" type="presParOf" srcId="{7F35C333-C63A-49B7-8C3E-549C7B549ED0}" destId="{C5ACFAC7-814A-46A5-92E2-455AE46C516F}" srcOrd="7" destOrd="0" presId="urn:microsoft.com/office/officeart/2005/8/layout/lProcess2"/>
    <dgm:cxn modelId="{FF75B0D8-3FDB-4954-896E-B46FA6A9E8BF}" type="presParOf" srcId="{7F35C333-C63A-49B7-8C3E-549C7B549ED0}" destId="{D9B1AEBB-6FA2-4566-BD78-BF4008B8635C}" srcOrd="8" destOrd="0" presId="urn:microsoft.com/office/officeart/2005/8/layout/lProcess2"/>
    <dgm:cxn modelId="{7EFB0B51-F73F-4B03-9037-EE1363F148E4}" type="presParOf" srcId="{7F35C333-C63A-49B7-8C3E-549C7B549ED0}" destId="{3650A00F-1D0D-4DEF-8A24-C9D2DF3F5577}" srcOrd="9" destOrd="0" presId="urn:microsoft.com/office/officeart/2005/8/layout/lProcess2"/>
    <dgm:cxn modelId="{83FBA483-9FED-4D7B-AAD6-B9058C9D7476}" type="presParOf" srcId="{7F35C333-C63A-49B7-8C3E-549C7B549ED0}" destId="{A9699123-EAF4-415A-86C2-501B37717C21}" srcOrd="10" destOrd="0" presId="urn:microsoft.com/office/officeart/2005/8/layout/lProcess2"/>
    <dgm:cxn modelId="{AE96AA4B-C631-4DCA-BB69-B7DCFD4E7E77}" type="presParOf" srcId="{7F35C333-C63A-49B7-8C3E-549C7B549ED0}" destId="{419CF3D4-CB5A-4BCE-915D-141BF9F8F60E}" srcOrd="11" destOrd="0" presId="urn:microsoft.com/office/officeart/2005/8/layout/lProcess2"/>
    <dgm:cxn modelId="{3E47B240-3AB5-4EE1-80AF-497EFB3639EF}" type="presParOf" srcId="{7F35C333-C63A-49B7-8C3E-549C7B549ED0}" destId="{03886ACD-2ED1-4BAC-AD3E-46F3D53681BE}" srcOrd="12" destOrd="0" presId="urn:microsoft.com/office/officeart/2005/8/layout/lProcess2"/>
    <dgm:cxn modelId="{5866E83D-2C42-4938-84DF-529DFE51A535}" type="presParOf" srcId="{7F35C333-C63A-49B7-8C3E-549C7B549ED0}" destId="{5C11CC0A-B746-429F-A297-AF67377A7EDB}" srcOrd="13" destOrd="0" presId="urn:microsoft.com/office/officeart/2005/8/layout/lProcess2"/>
    <dgm:cxn modelId="{F1DE675B-DA98-4BB5-95E1-186CC41E0EAA}" type="presParOf" srcId="{7F35C333-C63A-49B7-8C3E-549C7B549ED0}" destId="{98EFABF2-F30F-4D5F-9FD3-ACF0B0C8987C}" srcOrd="14" destOrd="0" presId="urn:microsoft.com/office/officeart/2005/8/layout/lProcess2"/>
    <dgm:cxn modelId="{C3C773DC-BE92-4375-B03C-6A1674D3643A}" type="presParOf" srcId="{F6680BE5-C14E-4CDE-87AE-1336F28F9A04}" destId="{A6FA2453-040A-419A-8B10-B66E19EDBE30}" srcOrd="1" destOrd="0" presId="urn:microsoft.com/office/officeart/2005/8/layout/lProcess2"/>
    <dgm:cxn modelId="{97FC753F-225F-44FC-BA2D-84B1F7EA7DD7}" type="presParOf" srcId="{F6680BE5-C14E-4CDE-87AE-1336F28F9A04}" destId="{10F9DD29-7548-4185-9B4C-C1B2522D14CB}" srcOrd="2" destOrd="0" presId="urn:microsoft.com/office/officeart/2005/8/layout/lProcess2"/>
    <dgm:cxn modelId="{7DE8F49D-3940-4887-B5DE-12ED54133749}" type="presParOf" srcId="{10F9DD29-7548-4185-9B4C-C1B2522D14CB}" destId="{59625FAA-F3A4-4F9C-865C-D13F966B7D37}" srcOrd="0" destOrd="0" presId="urn:microsoft.com/office/officeart/2005/8/layout/lProcess2"/>
    <dgm:cxn modelId="{03049AF2-D9FD-44AD-A906-54A7D8381F65}" type="presParOf" srcId="{10F9DD29-7548-4185-9B4C-C1B2522D14CB}" destId="{D00AAD5D-6FA3-4910-AD44-E44DDBBBA8A1}" srcOrd="1" destOrd="0" presId="urn:microsoft.com/office/officeart/2005/8/layout/lProcess2"/>
    <dgm:cxn modelId="{D376FADC-8E69-47CC-87C6-CC6365AA59F8}" type="presParOf" srcId="{10F9DD29-7548-4185-9B4C-C1B2522D14CB}" destId="{127FEDF0-F2F9-4328-AA8F-A0773423101D}" srcOrd="2" destOrd="0" presId="urn:microsoft.com/office/officeart/2005/8/layout/lProcess2"/>
    <dgm:cxn modelId="{EF483D8E-9093-42C8-A9DF-72D42FF94D34}" type="presParOf" srcId="{127FEDF0-F2F9-4328-AA8F-A0773423101D}" destId="{42DA182A-CE49-4E58-A698-539B19FF5E60}" srcOrd="0" destOrd="0" presId="urn:microsoft.com/office/officeart/2005/8/layout/lProcess2"/>
    <dgm:cxn modelId="{F7B31C28-D06D-4802-9D67-5005DB06D8E9}" type="presParOf" srcId="{42DA182A-CE49-4E58-A698-539B19FF5E60}" destId="{310B6F44-D573-405B-B913-00C39F3C5264}" srcOrd="0" destOrd="0" presId="urn:microsoft.com/office/officeart/2005/8/layout/lProcess2"/>
    <dgm:cxn modelId="{955C9F5D-268E-412B-8396-8166FE7E561C}" type="presParOf" srcId="{42DA182A-CE49-4E58-A698-539B19FF5E60}" destId="{D8580020-BEEE-4753-84C0-4E0215C01E5A}" srcOrd="1" destOrd="0" presId="urn:microsoft.com/office/officeart/2005/8/layout/lProcess2"/>
    <dgm:cxn modelId="{7CB68B77-05AC-4C6C-9E24-5EEB37025DEC}" type="presParOf" srcId="{42DA182A-CE49-4E58-A698-539B19FF5E60}" destId="{221CB59E-3D0F-4641-BED8-E477E34CF526}" srcOrd="2" destOrd="0" presId="urn:microsoft.com/office/officeart/2005/8/layout/lProcess2"/>
    <dgm:cxn modelId="{92301C30-0331-49EF-92EE-F1E408FF79E5}" type="presParOf" srcId="{42DA182A-CE49-4E58-A698-539B19FF5E60}" destId="{D9A1DB57-8090-4667-8EED-B496117C6579}" srcOrd="3" destOrd="0" presId="urn:microsoft.com/office/officeart/2005/8/layout/lProcess2"/>
    <dgm:cxn modelId="{D41D9399-C4DC-4FC6-A272-FBE154A71B57}" type="presParOf" srcId="{42DA182A-CE49-4E58-A698-539B19FF5E60}" destId="{C9D0A754-D04D-4DB7-8B64-20489CC10D55}" srcOrd="4" destOrd="0" presId="urn:microsoft.com/office/officeart/2005/8/layout/lProcess2"/>
    <dgm:cxn modelId="{1D99F746-8B0A-4232-B2E4-7B8CE7BB79F4}" type="presParOf" srcId="{42DA182A-CE49-4E58-A698-539B19FF5E60}" destId="{573BF26F-C143-4CA4-BE4A-EC4F6677D001}" srcOrd="5" destOrd="0" presId="urn:microsoft.com/office/officeart/2005/8/layout/lProcess2"/>
    <dgm:cxn modelId="{9DDEFF9C-D36E-488F-BFE6-46AE4DA24751}" type="presParOf" srcId="{42DA182A-CE49-4E58-A698-539B19FF5E60}" destId="{8B29E8F7-75A2-4F3C-AC6E-0734568557F0}" srcOrd="6" destOrd="0" presId="urn:microsoft.com/office/officeart/2005/8/layout/lProcess2"/>
    <dgm:cxn modelId="{CEF776EC-15F3-4057-9228-A2CADD459E7A}" type="presParOf" srcId="{42DA182A-CE49-4E58-A698-539B19FF5E60}" destId="{9488B60F-FD45-4512-B032-656823C19B9E}" srcOrd="7" destOrd="0" presId="urn:microsoft.com/office/officeart/2005/8/layout/lProcess2"/>
    <dgm:cxn modelId="{2185325A-1328-457F-A2F5-94645A201296}" type="presParOf" srcId="{42DA182A-CE49-4E58-A698-539B19FF5E60}" destId="{BA00FE6A-E637-4E25-BEC7-09D873395389}" srcOrd="8" destOrd="0" presId="urn:microsoft.com/office/officeart/2005/8/layout/lProcess2"/>
    <dgm:cxn modelId="{67ED35E0-2CF3-4E59-9BE4-38C25F48305D}" type="presParOf" srcId="{42DA182A-CE49-4E58-A698-539B19FF5E60}" destId="{C160C1FC-171F-4F38-AD60-01F01DBF5462}" srcOrd="9" destOrd="0" presId="urn:microsoft.com/office/officeart/2005/8/layout/lProcess2"/>
    <dgm:cxn modelId="{6F17F097-F27A-49A2-8520-68824F79347C}" type="presParOf" srcId="{42DA182A-CE49-4E58-A698-539B19FF5E60}" destId="{1DC277D2-B573-4A4B-B69D-E61AB4152DD0}" srcOrd="1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44825A-178B-49A8-A85A-780F6CD57014}">
      <dsp:nvSpPr>
        <dsp:cNvPr id="0" name=""/>
        <dsp:cNvSpPr/>
      </dsp:nvSpPr>
      <dsp:spPr>
        <a:xfrm>
          <a:off x="3530" y="0"/>
          <a:ext cx="3395813" cy="1723414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300" kern="1200" dirty="0" smtClean="0"/>
            <a:t>Product</a:t>
          </a:r>
          <a:endParaRPr lang="en-GB" sz="2300" kern="1200" dirty="0"/>
        </a:p>
      </dsp:txBody>
      <dsp:txXfrm>
        <a:off x="3530" y="0"/>
        <a:ext cx="3395813" cy="517024"/>
      </dsp:txXfrm>
    </dsp:sp>
    <dsp:sp modelId="{9713A302-E7A1-492B-BA6E-9422A44BA2C4}">
      <dsp:nvSpPr>
        <dsp:cNvPr id="0" name=""/>
        <dsp:cNvSpPr/>
      </dsp:nvSpPr>
      <dsp:spPr>
        <a:xfrm>
          <a:off x="343111" y="517171"/>
          <a:ext cx="2716651" cy="338581"/>
        </a:xfrm>
        <a:prstGeom prst="roundRect">
          <a:avLst>
            <a:gd name="adj" fmla="val 10000"/>
          </a:avLst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kern="1200" dirty="0" smtClean="0"/>
            <a:t>Car</a:t>
          </a:r>
          <a:endParaRPr lang="en-GB" sz="1700" kern="1200" dirty="0"/>
        </a:p>
      </dsp:txBody>
      <dsp:txXfrm>
        <a:off x="353028" y="527088"/>
        <a:ext cx="2696817" cy="318747"/>
      </dsp:txXfrm>
    </dsp:sp>
    <dsp:sp modelId="{BD7D1BC8-7679-4679-A6F7-1126B93D1652}">
      <dsp:nvSpPr>
        <dsp:cNvPr id="0" name=""/>
        <dsp:cNvSpPr/>
      </dsp:nvSpPr>
      <dsp:spPr>
        <a:xfrm>
          <a:off x="343111" y="907842"/>
          <a:ext cx="2716651" cy="338581"/>
        </a:xfrm>
        <a:prstGeom prst="roundRect">
          <a:avLst>
            <a:gd name="adj" fmla="val 10000"/>
          </a:avLst>
        </a:prstGeom>
        <a:solidFill>
          <a:schemeClr val="accent1">
            <a:shade val="80000"/>
            <a:hueOff val="54253"/>
            <a:satOff val="1035"/>
            <a:lumOff val="457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kern="1200" dirty="0" smtClean="0"/>
            <a:t>Heating system</a:t>
          </a:r>
          <a:endParaRPr lang="en-GB" sz="1700" kern="1200" dirty="0"/>
        </a:p>
      </dsp:txBody>
      <dsp:txXfrm>
        <a:off x="353028" y="917759"/>
        <a:ext cx="2696817" cy="318747"/>
      </dsp:txXfrm>
    </dsp:sp>
    <dsp:sp modelId="{03B4DF30-DAB9-4F51-80C2-CD9AC6D69AF9}">
      <dsp:nvSpPr>
        <dsp:cNvPr id="0" name=""/>
        <dsp:cNvSpPr/>
      </dsp:nvSpPr>
      <dsp:spPr>
        <a:xfrm>
          <a:off x="343111" y="1298514"/>
          <a:ext cx="2716651" cy="338581"/>
        </a:xfrm>
        <a:prstGeom prst="roundRect">
          <a:avLst>
            <a:gd name="adj" fmla="val 10000"/>
          </a:avLst>
        </a:prstGeom>
        <a:solidFill>
          <a:schemeClr val="accent1">
            <a:shade val="80000"/>
            <a:hueOff val="108505"/>
            <a:satOff val="2070"/>
            <a:lumOff val="914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kern="1200" dirty="0" smtClean="0"/>
            <a:t>Solvent</a:t>
          </a:r>
        </a:p>
      </dsp:txBody>
      <dsp:txXfrm>
        <a:off x="353028" y="1308431"/>
        <a:ext cx="2696817" cy="318747"/>
      </dsp:txXfrm>
    </dsp:sp>
    <dsp:sp modelId="{59625FAA-F3A4-4F9C-865C-D13F966B7D37}">
      <dsp:nvSpPr>
        <dsp:cNvPr id="0" name=""/>
        <dsp:cNvSpPr/>
      </dsp:nvSpPr>
      <dsp:spPr>
        <a:xfrm>
          <a:off x="3654030" y="0"/>
          <a:ext cx="3395813" cy="1723414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300" kern="1200" dirty="0" smtClean="0"/>
            <a:t>Function</a:t>
          </a:r>
          <a:endParaRPr lang="en-GB" sz="2300" kern="1200" dirty="0"/>
        </a:p>
      </dsp:txBody>
      <dsp:txXfrm>
        <a:off x="3654030" y="0"/>
        <a:ext cx="3395813" cy="517024"/>
      </dsp:txXfrm>
    </dsp:sp>
    <dsp:sp modelId="{310B6F44-D573-405B-B913-00C39F3C5264}">
      <dsp:nvSpPr>
        <dsp:cNvPr id="0" name=""/>
        <dsp:cNvSpPr/>
      </dsp:nvSpPr>
      <dsp:spPr>
        <a:xfrm>
          <a:off x="3993611" y="517171"/>
          <a:ext cx="2716651" cy="338581"/>
        </a:xfrm>
        <a:prstGeom prst="roundRect">
          <a:avLst>
            <a:gd name="adj" fmla="val 10000"/>
          </a:avLst>
        </a:prstGeom>
        <a:solidFill>
          <a:schemeClr val="accent1">
            <a:shade val="80000"/>
            <a:hueOff val="162758"/>
            <a:satOff val="3105"/>
            <a:lumOff val="1371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kern="1200" dirty="0" smtClean="0"/>
            <a:t>Mobility</a:t>
          </a:r>
          <a:endParaRPr lang="en-GB" sz="1700" kern="1200" dirty="0"/>
        </a:p>
      </dsp:txBody>
      <dsp:txXfrm>
        <a:off x="4003528" y="527088"/>
        <a:ext cx="2696817" cy="318747"/>
      </dsp:txXfrm>
    </dsp:sp>
    <dsp:sp modelId="{8C2D0819-44B1-473D-97BA-64B1C8C85EFF}">
      <dsp:nvSpPr>
        <dsp:cNvPr id="0" name=""/>
        <dsp:cNvSpPr/>
      </dsp:nvSpPr>
      <dsp:spPr>
        <a:xfrm>
          <a:off x="3993611" y="907842"/>
          <a:ext cx="2716651" cy="338581"/>
        </a:xfrm>
        <a:prstGeom prst="roundRect">
          <a:avLst>
            <a:gd name="adj" fmla="val 10000"/>
          </a:avLst>
        </a:prstGeom>
        <a:solidFill>
          <a:schemeClr val="accent1">
            <a:shade val="80000"/>
            <a:hueOff val="217011"/>
            <a:satOff val="4140"/>
            <a:lumOff val="1828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kern="1200" dirty="0" smtClean="0"/>
            <a:t>Thermic comfort</a:t>
          </a:r>
          <a:endParaRPr lang="en-GB" sz="1700" kern="1200" dirty="0"/>
        </a:p>
      </dsp:txBody>
      <dsp:txXfrm>
        <a:off x="4003528" y="917759"/>
        <a:ext cx="2696817" cy="318747"/>
      </dsp:txXfrm>
    </dsp:sp>
    <dsp:sp modelId="{FC8082FF-A16D-43AF-BE9E-9AA1717BB5F9}">
      <dsp:nvSpPr>
        <dsp:cNvPr id="0" name=""/>
        <dsp:cNvSpPr/>
      </dsp:nvSpPr>
      <dsp:spPr>
        <a:xfrm>
          <a:off x="3993611" y="1298514"/>
          <a:ext cx="2716651" cy="338581"/>
        </a:xfrm>
        <a:prstGeom prst="roundRect">
          <a:avLst>
            <a:gd name="adj" fmla="val 10000"/>
          </a:avLst>
        </a:prstGeom>
        <a:solidFill>
          <a:schemeClr val="accent1">
            <a:shade val="80000"/>
            <a:hueOff val="271263"/>
            <a:satOff val="5175"/>
            <a:lumOff val="2285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noProof="0" dirty="0" smtClean="0"/>
            <a:t>Cleaned parts</a:t>
          </a:r>
          <a:endParaRPr lang="en-US" sz="1700" kern="1200" noProof="0" dirty="0"/>
        </a:p>
      </dsp:txBody>
      <dsp:txXfrm>
        <a:off x="4003528" y="1308431"/>
        <a:ext cx="2696817" cy="31874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44825A-178B-49A8-A85A-780F6CD57014}">
      <dsp:nvSpPr>
        <dsp:cNvPr id="0" name=""/>
        <dsp:cNvSpPr/>
      </dsp:nvSpPr>
      <dsp:spPr>
        <a:xfrm>
          <a:off x="176628" y="513702"/>
          <a:ext cx="5304783" cy="4804124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600" kern="1200" dirty="0" smtClean="0"/>
            <a:t>Economic</a:t>
          </a:r>
          <a:endParaRPr lang="en-GB" sz="3600" kern="1200" dirty="0"/>
        </a:p>
      </dsp:txBody>
      <dsp:txXfrm>
        <a:off x="176628" y="513702"/>
        <a:ext cx="5304783" cy="1441237"/>
      </dsp:txXfrm>
    </dsp:sp>
    <dsp:sp modelId="{9713A302-E7A1-492B-BA6E-9422A44BA2C4}">
      <dsp:nvSpPr>
        <dsp:cNvPr id="0" name=""/>
        <dsp:cNvSpPr/>
      </dsp:nvSpPr>
      <dsp:spPr>
        <a:xfrm>
          <a:off x="532473" y="1596321"/>
          <a:ext cx="4243826" cy="380595"/>
        </a:xfrm>
        <a:prstGeom prst="roundRect">
          <a:avLst>
            <a:gd name="adj" fmla="val 10000"/>
          </a:avLst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2000" kern="1200" dirty="0" err="1" smtClean="0"/>
            <a:t>Resistance</a:t>
          </a:r>
          <a:r>
            <a:rPr lang="fr-BE" sz="2000" kern="1200" dirty="0" smtClean="0"/>
            <a:t> to business cycles</a:t>
          </a:r>
          <a:endParaRPr lang="en-GB" sz="2000" kern="1200" dirty="0"/>
        </a:p>
      </dsp:txBody>
      <dsp:txXfrm>
        <a:off x="543620" y="1607468"/>
        <a:ext cx="4221532" cy="358301"/>
      </dsp:txXfrm>
    </dsp:sp>
    <dsp:sp modelId="{D267910C-41DD-4748-955E-7D69B239597D}">
      <dsp:nvSpPr>
        <dsp:cNvPr id="0" name=""/>
        <dsp:cNvSpPr/>
      </dsp:nvSpPr>
      <dsp:spPr>
        <a:xfrm>
          <a:off x="532473" y="2035470"/>
          <a:ext cx="4243826" cy="380595"/>
        </a:xfrm>
        <a:prstGeom prst="roundRect">
          <a:avLst>
            <a:gd name="adj" fmla="val 10000"/>
          </a:avLst>
        </a:prstGeom>
        <a:solidFill>
          <a:schemeClr val="accent1">
            <a:shade val="80000"/>
            <a:hueOff val="20866"/>
            <a:satOff val="398"/>
            <a:lumOff val="175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2000" kern="1200" dirty="0" smtClean="0"/>
            <a:t>Price fluctuation</a:t>
          </a:r>
          <a:endParaRPr lang="fr-BE" sz="2000" kern="1200" dirty="0"/>
        </a:p>
      </dsp:txBody>
      <dsp:txXfrm>
        <a:off x="543620" y="2046617"/>
        <a:ext cx="4221532" cy="358301"/>
      </dsp:txXfrm>
    </dsp:sp>
    <dsp:sp modelId="{41AA3CA4-58F8-4000-A3BD-2E5967768C8C}">
      <dsp:nvSpPr>
        <dsp:cNvPr id="0" name=""/>
        <dsp:cNvSpPr/>
      </dsp:nvSpPr>
      <dsp:spPr>
        <a:xfrm>
          <a:off x="532473" y="2474620"/>
          <a:ext cx="4243826" cy="380595"/>
        </a:xfrm>
        <a:prstGeom prst="roundRect">
          <a:avLst>
            <a:gd name="adj" fmla="val 10000"/>
          </a:avLst>
        </a:prstGeom>
        <a:solidFill>
          <a:schemeClr val="accent1">
            <a:shade val="80000"/>
            <a:hueOff val="41733"/>
            <a:satOff val="796"/>
            <a:lumOff val="351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2000" kern="1200" dirty="0" err="1" smtClean="0"/>
            <a:t>Margins</a:t>
          </a:r>
          <a:endParaRPr lang="fr-BE" sz="2000" kern="1200" dirty="0"/>
        </a:p>
      </dsp:txBody>
      <dsp:txXfrm>
        <a:off x="543620" y="2485767"/>
        <a:ext cx="4221532" cy="358301"/>
      </dsp:txXfrm>
    </dsp:sp>
    <dsp:sp modelId="{A0B81554-014A-49B9-9E5B-E571942F4D7F}">
      <dsp:nvSpPr>
        <dsp:cNvPr id="0" name=""/>
        <dsp:cNvSpPr/>
      </dsp:nvSpPr>
      <dsp:spPr>
        <a:xfrm>
          <a:off x="532473" y="2913769"/>
          <a:ext cx="4243826" cy="380595"/>
        </a:xfrm>
        <a:prstGeom prst="roundRect">
          <a:avLst>
            <a:gd name="adj" fmla="val 10000"/>
          </a:avLst>
        </a:prstGeom>
        <a:solidFill>
          <a:schemeClr val="accent1">
            <a:shade val="80000"/>
            <a:hueOff val="62599"/>
            <a:satOff val="1194"/>
            <a:lumOff val="527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2000" kern="1200" dirty="0" smtClean="0"/>
            <a:t>Close </a:t>
          </a:r>
          <a:r>
            <a:rPr lang="fr-BE" sz="2000" kern="1200" dirty="0" err="1" smtClean="0"/>
            <a:t>relationship</a:t>
          </a:r>
          <a:r>
            <a:rPr lang="fr-BE" sz="2000" kern="1200" dirty="0" smtClean="0"/>
            <a:t> </a:t>
          </a:r>
          <a:r>
            <a:rPr lang="fr-BE" sz="2000" kern="1200" dirty="0" err="1" smtClean="0"/>
            <a:t>with</a:t>
          </a:r>
          <a:r>
            <a:rPr lang="fr-BE" sz="2000" kern="1200" dirty="0" smtClean="0"/>
            <a:t> clients</a:t>
          </a:r>
          <a:endParaRPr lang="fr-BE" sz="2000" kern="1200" dirty="0"/>
        </a:p>
      </dsp:txBody>
      <dsp:txXfrm>
        <a:off x="543620" y="2924916"/>
        <a:ext cx="4221532" cy="358301"/>
      </dsp:txXfrm>
    </dsp:sp>
    <dsp:sp modelId="{D9B1AEBB-6FA2-4566-BD78-BF4008B8635C}">
      <dsp:nvSpPr>
        <dsp:cNvPr id="0" name=""/>
        <dsp:cNvSpPr/>
      </dsp:nvSpPr>
      <dsp:spPr>
        <a:xfrm>
          <a:off x="532473" y="3352918"/>
          <a:ext cx="4243826" cy="380595"/>
        </a:xfrm>
        <a:prstGeom prst="roundRect">
          <a:avLst>
            <a:gd name="adj" fmla="val 10000"/>
          </a:avLst>
        </a:prstGeom>
        <a:solidFill>
          <a:schemeClr val="accent1">
            <a:shade val="80000"/>
            <a:hueOff val="83466"/>
            <a:satOff val="1592"/>
            <a:lumOff val="703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2000" kern="1200" dirty="0" smtClean="0"/>
            <a:t>Global </a:t>
          </a:r>
          <a:r>
            <a:rPr lang="fr-BE" sz="2000" kern="1200" dirty="0" err="1" smtClean="0"/>
            <a:t>cost</a:t>
          </a:r>
          <a:r>
            <a:rPr lang="fr-BE" sz="2000" kern="1200" dirty="0" smtClean="0"/>
            <a:t> and </a:t>
          </a:r>
          <a:r>
            <a:rPr lang="fr-BE" sz="2000" kern="1200" dirty="0" err="1" smtClean="0"/>
            <a:t>lifecycle</a:t>
          </a:r>
          <a:r>
            <a:rPr lang="fr-BE" sz="2000" kern="1200" dirty="0" smtClean="0"/>
            <a:t> of </a:t>
          </a:r>
          <a:r>
            <a:rPr lang="fr-BE" sz="2000" kern="1200" dirty="0" err="1" smtClean="0"/>
            <a:t>product</a:t>
          </a:r>
          <a:endParaRPr lang="fr-BE" sz="2000" kern="1200" dirty="0"/>
        </a:p>
      </dsp:txBody>
      <dsp:txXfrm>
        <a:off x="543620" y="3364065"/>
        <a:ext cx="4221532" cy="358301"/>
      </dsp:txXfrm>
    </dsp:sp>
    <dsp:sp modelId="{A9699123-EAF4-415A-86C2-501B37717C21}">
      <dsp:nvSpPr>
        <dsp:cNvPr id="0" name=""/>
        <dsp:cNvSpPr/>
      </dsp:nvSpPr>
      <dsp:spPr>
        <a:xfrm>
          <a:off x="532473" y="3792067"/>
          <a:ext cx="4243826" cy="380595"/>
        </a:xfrm>
        <a:prstGeom prst="roundRect">
          <a:avLst>
            <a:gd name="adj" fmla="val 10000"/>
          </a:avLst>
        </a:prstGeom>
        <a:solidFill>
          <a:schemeClr val="accent1">
            <a:shade val="80000"/>
            <a:hueOff val="104332"/>
            <a:satOff val="1990"/>
            <a:lumOff val="879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2000" kern="1200" dirty="0" err="1" smtClean="0"/>
            <a:t>Differentiation</a:t>
          </a:r>
          <a:r>
            <a:rPr lang="fr-BE" sz="2000" kern="1200" dirty="0" smtClean="0"/>
            <a:t> and Image</a:t>
          </a:r>
          <a:endParaRPr lang="fr-BE" sz="2000" kern="1200" dirty="0"/>
        </a:p>
      </dsp:txBody>
      <dsp:txXfrm>
        <a:off x="543620" y="3803214"/>
        <a:ext cx="4221532" cy="358301"/>
      </dsp:txXfrm>
    </dsp:sp>
    <dsp:sp modelId="{03886ACD-2ED1-4BAC-AD3E-46F3D53681BE}">
      <dsp:nvSpPr>
        <dsp:cNvPr id="0" name=""/>
        <dsp:cNvSpPr/>
      </dsp:nvSpPr>
      <dsp:spPr>
        <a:xfrm>
          <a:off x="532473" y="4231216"/>
          <a:ext cx="4243826" cy="380595"/>
        </a:xfrm>
        <a:prstGeom prst="roundRect">
          <a:avLst>
            <a:gd name="adj" fmla="val 10000"/>
          </a:avLst>
        </a:prstGeom>
        <a:solidFill>
          <a:schemeClr val="accent1">
            <a:shade val="80000"/>
            <a:hueOff val="125199"/>
            <a:satOff val="2388"/>
            <a:lumOff val="1054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2000" kern="1200" dirty="0" err="1" smtClean="0"/>
            <a:t>Market</a:t>
          </a:r>
          <a:r>
            <a:rPr lang="fr-BE" sz="2000" kern="1200" dirty="0" smtClean="0"/>
            <a:t> </a:t>
          </a:r>
          <a:r>
            <a:rPr lang="fr-BE" sz="2000" kern="1200" dirty="0" err="1" smtClean="0"/>
            <a:t>penetration</a:t>
          </a:r>
          <a:endParaRPr lang="fr-BE" sz="2000" kern="1200" dirty="0"/>
        </a:p>
      </dsp:txBody>
      <dsp:txXfrm>
        <a:off x="543620" y="4242363"/>
        <a:ext cx="4221532" cy="358301"/>
      </dsp:txXfrm>
    </dsp:sp>
    <dsp:sp modelId="{98EFABF2-F30F-4D5F-9FD3-ACF0B0C8987C}">
      <dsp:nvSpPr>
        <dsp:cNvPr id="0" name=""/>
        <dsp:cNvSpPr/>
      </dsp:nvSpPr>
      <dsp:spPr>
        <a:xfrm>
          <a:off x="532473" y="4670365"/>
          <a:ext cx="4243826" cy="380595"/>
        </a:xfrm>
        <a:prstGeom prst="roundRect">
          <a:avLst>
            <a:gd name="adj" fmla="val 10000"/>
          </a:avLst>
        </a:prstGeom>
        <a:solidFill>
          <a:schemeClr val="accent1">
            <a:shade val="80000"/>
            <a:hueOff val="146065"/>
            <a:satOff val="2787"/>
            <a:lumOff val="1230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2000" kern="1200" dirty="0" smtClean="0"/>
            <a:t>…</a:t>
          </a:r>
          <a:endParaRPr lang="fr-BE" sz="2000" kern="1200" dirty="0"/>
        </a:p>
      </dsp:txBody>
      <dsp:txXfrm>
        <a:off x="543620" y="4681512"/>
        <a:ext cx="4221532" cy="358301"/>
      </dsp:txXfrm>
    </dsp:sp>
    <dsp:sp modelId="{59625FAA-F3A4-4F9C-865C-D13F966B7D37}">
      <dsp:nvSpPr>
        <dsp:cNvPr id="0" name=""/>
        <dsp:cNvSpPr/>
      </dsp:nvSpPr>
      <dsp:spPr>
        <a:xfrm>
          <a:off x="5706335" y="503276"/>
          <a:ext cx="5135879" cy="4762752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600" kern="1200" dirty="0" smtClean="0"/>
            <a:t>Societal</a:t>
          </a:r>
          <a:endParaRPr lang="en-GB" sz="3200" kern="1200" dirty="0"/>
        </a:p>
      </dsp:txBody>
      <dsp:txXfrm>
        <a:off x="5706335" y="503276"/>
        <a:ext cx="5135879" cy="1428825"/>
      </dsp:txXfrm>
    </dsp:sp>
    <dsp:sp modelId="{310B6F44-D573-405B-B913-00C39F3C5264}">
      <dsp:nvSpPr>
        <dsp:cNvPr id="0" name=""/>
        <dsp:cNvSpPr/>
      </dsp:nvSpPr>
      <dsp:spPr>
        <a:xfrm>
          <a:off x="6150663" y="1589914"/>
          <a:ext cx="4243826" cy="510555"/>
        </a:xfrm>
        <a:prstGeom prst="roundRect">
          <a:avLst>
            <a:gd name="adj" fmla="val 10000"/>
          </a:avLst>
        </a:prstGeom>
        <a:solidFill>
          <a:schemeClr val="accent1">
            <a:shade val="80000"/>
            <a:hueOff val="166931"/>
            <a:satOff val="3185"/>
            <a:lumOff val="140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2000" kern="1200" dirty="0" err="1" smtClean="0"/>
            <a:t>Externalities</a:t>
          </a:r>
          <a:endParaRPr lang="en-GB" sz="2000" kern="1200" dirty="0"/>
        </a:p>
      </dsp:txBody>
      <dsp:txXfrm>
        <a:off x="6165617" y="1604868"/>
        <a:ext cx="4213918" cy="480647"/>
      </dsp:txXfrm>
    </dsp:sp>
    <dsp:sp modelId="{221CB59E-3D0F-4641-BED8-E477E34CF526}">
      <dsp:nvSpPr>
        <dsp:cNvPr id="0" name=""/>
        <dsp:cNvSpPr/>
      </dsp:nvSpPr>
      <dsp:spPr>
        <a:xfrm>
          <a:off x="6150663" y="2179017"/>
          <a:ext cx="4243826" cy="510555"/>
        </a:xfrm>
        <a:prstGeom prst="roundRect">
          <a:avLst>
            <a:gd name="adj" fmla="val 10000"/>
          </a:avLst>
        </a:prstGeom>
        <a:solidFill>
          <a:schemeClr val="accent1">
            <a:shade val="80000"/>
            <a:hueOff val="187798"/>
            <a:satOff val="3583"/>
            <a:lumOff val="1582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2000" kern="1200" dirty="0" err="1" smtClean="0"/>
            <a:t>Innovative</a:t>
          </a:r>
          <a:r>
            <a:rPr lang="fr-BE" sz="2000" kern="1200" dirty="0" smtClean="0"/>
            <a:t> </a:t>
          </a:r>
          <a:r>
            <a:rPr lang="fr-BE" sz="2000" kern="1200" dirty="0" err="1" smtClean="0"/>
            <a:t>offer</a:t>
          </a:r>
          <a:endParaRPr lang="fr-BE" sz="2000" kern="1200" dirty="0"/>
        </a:p>
      </dsp:txBody>
      <dsp:txXfrm>
        <a:off x="6165617" y="2193971"/>
        <a:ext cx="4213918" cy="480647"/>
      </dsp:txXfrm>
    </dsp:sp>
    <dsp:sp modelId="{C9D0A754-D04D-4DB7-8B64-20489CC10D55}">
      <dsp:nvSpPr>
        <dsp:cNvPr id="0" name=""/>
        <dsp:cNvSpPr/>
      </dsp:nvSpPr>
      <dsp:spPr>
        <a:xfrm>
          <a:off x="6150663" y="2768119"/>
          <a:ext cx="4243826" cy="510555"/>
        </a:xfrm>
        <a:prstGeom prst="roundRect">
          <a:avLst>
            <a:gd name="adj" fmla="val 10000"/>
          </a:avLst>
        </a:prstGeom>
        <a:solidFill>
          <a:schemeClr val="accent1">
            <a:shade val="80000"/>
            <a:hueOff val="208664"/>
            <a:satOff val="3981"/>
            <a:lumOff val="1758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2000" kern="1200" dirty="0" smtClean="0"/>
            <a:t>Semi-industrialisation</a:t>
          </a:r>
          <a:endParaRPr lang="fr-BE" sz="2000" kern="1200" dirty="0"/>
        </a:p>
      </dsp:txBody>
      <dsp:txXfrm>
        <a:off x="6165617" y="2783073"/>
        <a:ext cx="4213918" cy="480647"/>
      </dsp:txXfrm>
    </dsp:sp>
    <dsp:sp modelId="{8B29E8F7-75A2-4F3C-AC6E-0734568557F0}">
      <dsp:nvSpPr>
        <dsp:cNvPr id="0" name=""/>
        <dsp:cNvSpPr/>
      </dsp:nvSpPr>
      <dsp:spPr>
        <a:xfrm>
          <a:off x="6150663" y="3357222"/>
          <a:ext cx="4243826" cy="510555"/>
        </a:xfrm>
        <a:prstGeom prst="roundRect">
          <a:avLst>
            <a:gd name="adj" fmla="val 10000"/>
          </a:avLst>
        </a:prstGeom>
        <a:solidFill>
          <a:schemeClr val="accent1">
            <a:shade val="80000"/>
            <a:hueOff val="229531"/>
            <a:satOff val="4379"/>
            <a:lumOff val="1933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2000" kern="1200" dirty="0" smtClean="0"/>
            <a:t>One </a:t>
          </a:r>
          <a:r>
            <a:rPr lang="fr-BE" sz="2000" kern="1200" dirty="0" err="1" smtClean="0"/>
            <a:t>project</a:t>
          </a:r>
          <a:r>
            <a:rPr lang="fr-BE" sz="2000" kern="1200" dirty="0" smtClean="0"/>
            <a:t> – multiple impact</a:t>
          </a:r>
          <a:endParaRPr lang="fr-BE" sz="2000" kern="1200" dirty="0"/>
        </a:p>
      </dsp:txBody>
      <dsp:txXfrm>
        <a:off x="6165617" y="3372176"/>
        <a:ext cx="4213918" cy="480647"/>
      </dsp:txXfrm>
    </dsp:sp>
    <dsp:sp modelId="{BA00FE6A-E637-4E25-BEC7-09D873395389}">
      <dsp:nvSpPr>
        <dsp:cNvPr id="0" name=""/>
        <dsp:cNvSpPr/>
      </dsp:nvSpPr>
      <dsp:spPr>
        <a:xfrm>
          <a:off x="6150663" y="3946324"/>
          <a:ext cx="4243826" cy="510555"/>
        </a:xfrm>
        <a:prstGeom prst="roundRect">
          <a:avLst>
            <a:gd name="adj" fmla="val 10000"/>
          </a:avLst>
        </a:prstGeom>
        <a:solidFill>
          <a:schemeClr val="accent1">
            <a:shade val="80000"/>
            <a:hueOff val="250397"/>
            <a:satOff val="4777"/>
            <a:lumOff val="2109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2000" kern="1200" dirty="0" smtClean="0"/>
            <a:t>Local jobs</a:t>
          </a:r>
          <a:r>
            <a:rPr lang="fr-BE" sz="2000" kern="1200" dirty="0" smtClean="0"/>
            <a:t> </a:t>
          </a:r>
          <a:endParaRPr lang="fr-BE" sz="2000" kern="1200" dirty="0"/>
        </a:p>
      </dsp:txBody>
      <dsp:txXfrm>
        <a:off x="6165617" y="3961278"/>
        <a:ext cx="4213918" cy="480647"/>
      </dsp:txXfrm>
    </dsp:sp>
    <dsp:sp modelId="{1DC277D2-B573-4A4B-B69D-E61AB4152DD0}">
      <dsp:nvSpPr>
        <dsp:cNvPr id="0" name=""/>
        <dsp:cNvSpPr/>
      </dsp:nvSpPr>
      <dsp:spPr>
        <a:xfrm>
          <a:off x="6150663" y="4535427"/>
          <a:ext cx="4243826" cy="510555"/>
        </a:xfrm>
        <a:prstGeom prst="roundRect">
          <a:avLst>
            <a:gd name="adj" fmla="val 10000"/>
          </a:avLst>
        </a:prstGeom>
        <a:solidFill>
          <a:schemeClr val="accent1">
            <a:shade val="80000"/>
            <a:hueOff val="271263"/>
            <a:satOff val="5175"/>
            <a:lumOff val="2285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smtClean="0"/>
            <a:t>…</a:t>
          </a:r>
          <a:endParaRPr lang="fr-BE" sz="2000" kern="1200" dirty="0"/>
        </a:p>
      </dsp:txBody>
      <dsp:txXfrm>
        <a:off x="6165617" y="4550381"/>
        <a:ext cx="4213918" cy="48064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1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26E144-A9C0-4BBA-A2CF-8BB047C771C4}" type="datetimeFigureOut">
              <a:rPr lang="en-GB" smtClean="0"/>
              <a:pPr/>
              <a:t>23/11/2015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8824"/>
            <a:ext cx="2945659" cy="495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378824"/>
            <a:ext cx="2945659" cy="495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9159F4-9844-4FB1-A074-BA5E6870AEFF}" type="slidenum">
              <a:rPr lang="en-GB" smtClean="0"/>
              <a:pPr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72849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1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CB4125-2C73-458B-8162-8CABF1EBFEB0}" type="datetimeFigureOut">
              <a:rPr lang="fr-BE" smtClean="0"/>
              <a:pPr/>
              <a:t>23/11/2015</a:t>
            </a:fld>
            <a:endParaRPr lang="fr-B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36563" y="1233488"/>
            <a:ext cx="5924550" cy="3333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B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51982"/>
            <a:ext cx="5438140" cy="3887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45659" cy="495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378824"/>
            <a:ext cx="2945659" cy="495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6FC729-2A35-48B6-AA31-5B8DEE962817}" type="slidenum">
              <a:rPr lang="fr-BE" smtClean="0"/>
              <a:pPr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59992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BE" altLang="fr-FR" dirty="0" smtClean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5038"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defTabSz="935038"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defTabSz="935038"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defTabSz="935038"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defTabSz="935038"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9350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9350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9350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9350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fld id="{1329AB2C-CEAF-4D05-9D70-3180C4033CA2}" type="slidenum">
              <a:rPr lang="fr-FR" altLang="fr-FR" sz="1200" smtClean="0"/>
              <a:pPr/>
              <a:t>1</a:t>
            </a:fld>
            <a:endParaRPr lang="fr-FR" altLang="fr-FR" sz="1200" smtClean="0"/>
          </a:p>
        </p:txBody>
      </p:sp>
    </p:spTree>
    <p:extLst>
      <p:ext uri="{BB962C8B-B14F-4D97-AF65-F5344CB8AC3E}">
        <p14:creationId xmlns:p14="http://schemas.microsoft.com/office/powerpoint/2010/main" val="23665207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6FC729-2A35-48B6-AA31-5B8DEE962817}" type="slidenum">
              <a:rPr lang="fr-BE" smtClean="0"/>
              <a:pPr/>
              <a:t>10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5806263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fr-BE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6FC729-2A35-48B6-AA31-5B8DEE962817}" type="slidenum">
              <a:rPr lang="fr-BE" smtClean="0"/>
              <a:pPr/>
              <a:t>11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0923902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6FC729-2A35-48B6-AA31-5B8DEE962817}" type="slidenum">
              <a:rPr lang="fr-BE" smtClean="0"/>
              <a:pPr/>
              <a:t>12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0011317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6FC729-2A35-48B6-AA31-5B8DEE962817}" type="slidenum">
              <a:rPr lang="fr-BE" smtClean="0"/>
              <a:pPr/>
              <a:t>13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5747605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6FC729-2A35-48B6-AA31-5B8DEE962817}" type="slidenum">
              <a:rPr lang="fr-BE" smtClean="0"/>
              <a:pPr/>
              <a:t>2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5910588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6FC729-2A35-48B6-AA31-5B8DEE962817}" type="slidenum">
              <a:rPr lang="fr-BE" smtClean="0"/>
              <a:pPr/>
              <a:t>3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8433567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BE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6FC729-2A35-48B6-AA31-5B8DEE962817}" type="slidenum">
              <a:rPr lang="fr-BE" smtClean="0"/>
              <a:pPr/>
              <a:t>4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0459890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6FC729-2A35-48B6-AA31-5B8DEE962817}" type="slidenum">
              <a:rPr lang="fr-BE" smtClean="0"/>
              <a:pPr/>
              <a:t>5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4405399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6FC729-2A35-48B6-AA31-5B8DEE962817}" type="slidenum">
              <a:rPr lang="fr-BE" smtClean="0"/>
              <a:pPr/>
              <a:t>6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9466272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6FC729-2A35-48B6-AA31-5B8DEE962817}" type="slidenum">
              <a:rPr lang="fr-BE" smtClean="0"/>
              <a:pPr/>
              <a:t>7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8903462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6FC729-2A35-48B6-AA31-5B8DEE962817}" type="slidenum">
              <a:rPr lang="fr-BE" smtClean="0"/>
              <a:pPr/>
              <a:t>8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5057533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6FC729-2A35-48B6-AA31-5B8DEE962817}" type="slidenum">
              <a:rPr lang="fr-BE" smtClean="0"/>
              <a:pPr/>
              <a:t>9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2214732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1" descr="portada2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73"/>
            <a:ext cx="12192000" cy="6840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ítulo 7"/>
          <p:cNvSpPr>
            <a:spLocks noGrp="1"/>
          </p:cNvSpPr>
          <p:nvPr>
            <p:ph type="title"/>
          </p:nvPr>
        </p:nvSpPr>
        <p:spPr>
          <a:xfrm>
            <a:off x="783772" y="2606040"/>
            <a:ext cx="10276114" cy="1645920"/>
          </a:xfrm>
          <a:prstGeom prst="rect">
            <a:avLst/>
          </a:prstGeom>
        </p:spPr>
        <p:txBody>
          <a:bodyPr vert="horz" lIns="216000" tIns="0" bIns="0" anchor="b"/>
          <a:lstStyle>
            <a:lvl1pPr marL="0" indent="0">
              <a:lnSpc>
                <a:spcPts val="3690"/>
              </a:lnSpc>
              <a:defRPr sz="2520" b="1" cap="none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s-ES_tradnl" dirty="0" smtClean="0"/>
              <a:t>Clic para editar título</a:t>
            </a:r>
            <a:endParaRPr lang="es-ES_tradnl" dirty="0"/>
          </a:p>
        </p:txBody>
      </p:sp>
      <p:sp>
        <p:nvSpPr>
          <p:cNvPr id="6" name="Marcador de texto 5"/>
          <p:cNvSpPr>
            <a:spLocks noGrp="1"/>
          </p:cNvSpPr>
          <p:nvPr>
            <p:ph type="body" sz="quarter" idx="10"/>
          </p:nvPr>
        </p:nvSpPr>
        <p:spPr>
          <a:xfrm>
            <a:off x="957943" y="4526280"/>
            <a:ext cx="10101943" cy="685800"/>
          </a:xfrm>
          <a:prstGeom prst="rect">
            <a:avLst/>
          </a:prstGeom>
        </p:spPr>
        <p:txBody>
          <a:bodyPr vert="horz"/>
          <a:lstStyle>
            <a:lvl1pPr>
              <a:buNone/>
              <a:defRPr/>
            </a:lvl1pPr>
          </a:lstStyle>
          <a:p>
            <a:pPr lvl="0"/>
            <a:r>
              <a:rPr lang="es-ES_tradnl" dirty="0" smtClean="0"/>
              <a:t>Haga clic para modificar el estilo de texto del patrón</a:t>
            </a:r>
          </a:p>
        </p:txBody>
      </p:sp>
      <p:sp>
        <p:nvSpPr>
          <p:cNvPr id="5" name="Marcador de texto 5"/>
          <p:cNvSpPr>
            <a:spLocks noGrp="1"/>
          </p:cNvSpPr>
          <p:nvPr>
            <p:ph type="body" sz="quarter" idx="11"/>
          </p:nvPr>
        </p:nvSpPr>
        <p:spPr>
          <a:xfrm>
            <a:off x="957943" y="5486400"/>
            <a:ext cx="10101943" cy="411480"/>
          </a:xfrm>
          <a:prstGeom prst="rect">
            <a:avLst/>
          </a:prstGeom>
        </p:spPr>
        <p:txBody>
          <a:bodyPr vert="horz"/>
          <a:lstStyle>
            <a:lvl1pPr algn="l">
              <a:buNone/>
              <a:defRPr sz="1800" b="1"/>
            </a:lvl1pPr>
          </a:lstStyle>
          <a:p>
            <a:pPr lvl="0"/>
            <a:r>
              <a:rPr lang="es-ES_tradnl" dirty="0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5733099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79E37-502A-4CDA-8617-59BD36BC8F86}" type="datetimeFigureOut">
              <a:rPr lang="fr-BE" smtClean="0"/>
              <a:pPr/>
              <a:t>23/11/2015</a:t>
            </a:fld>
            <a:endParaRPr lang="fr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A58AA-6A14-4386-AB84-7377CDDCE439}" type="slidenum">
              <a:rPr lang="fr-BE" smtClean="0"/>
              <a:pPr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8419290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79E37-502A-4CDA-8617-59BD36BC8F86}" type="datetimeFigureOut">
              <a:rPr lang="fr-BE" smtClean="0"/>
              <a:pPr/>
              <a:t>23/11/2015</a:t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A58AA-6A14-4386-AB84-7377CDDCE439}" type="slidenum">
              <a:rPr lang="fr-BE" smtClean="0"/>
              <a:pPr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8090773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79E37-502A-4CDA-8617-59BD36BC8F86}" type="datetimeFigureOut">
              <a:rPr lang="fr-BE" smtClean="0"/>
              <a:pPr/>
              <a:t>23/11/2015</a:t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A58AA-6A14-4386-AB84-7377CDDCE439}" type="slidenum">
              <a:rPr lang="fr-BE" smtClean="0"/>
              <a:pPr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9428555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79E37-502A-4CDA-8617-59BD36BC8F86}" type="datetimeFigureOut">
              <a:rPr lang="fr-BE" smtClean="0"/>
              <a:pPr/>
              <a:t>23/11/2015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A58AA-6A14-4386-AB84-7377CDDCE439}" type="slidenum">
              <a:rPr lang="fr-BE" smtClean="0"/>
              <a:pPr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9591377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79E37-502A-4CDA-8617-59BD36BC8F86}" type="datetimeFigureOut">
              <a:rPr lang="fr-BE" smtClean="0"/>
              <a:pPr/>
              <a:t>23/11/2015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A58AA-6A14-4386-AB84-7377CDDCE439}" type="slidenum">
              <a:rPr lang="fr-BE" smtClean="0"/>
              <a:pPr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6014386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79E37-502A-4CDA-8617-59BD36BC8F86}" type="datetimeFigureOut">
              <a:rPr lang="fr-BE" smtClean="0"/>
              <a:pPr/>
              <a:t>23/11/2015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A58AA-6A14-4386-AB84-7377CDDCE439}" type="slidenum">
              <a:rPr lang="fr-BE" smtClean="0"/>
              <a:pPr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3783742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79E37-502A-4CDA-8617-59BD36BC8F86}" type="datetimeFigureOut">
              <a:rPr lang="fr-BE" smtClean="0"/>
              <a:pPr/>
              <a:t>23/11/2015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A58AA-6A14-4386-AB84-7377CDDCE439}" type="slidenum">
              <a:rPr lang="fr-BE" smtClean="0"/>
              <a:pPr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0022476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79E37-502A-4CDA-8617-59BD36BC8F86}" type="datetimeFigureOut">
              <a:rPr lang="fr-BE" smtClean="0"/>
              <a:pPr/>
              <a:t>23/11/2015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A58AA-6A14-4386-AB84-7377CDDCE439}" type="slidenum">
              <a:rPr lang="fr-BE" smtClean="0"/>
              <a:pPr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960889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79E37-502A-4CDA-8617-59BD36BC8F86}" type="datetimeFigureOut">
              <a:rPr lang="fr-BE" smtClean="0"/>
              <a:pPr/>
              <a:t>23/11/2015</a:t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A58AA-6A14-4386-AB84-7377CDDCE439}" type="slidenum">
              <a:rPr lang="fr-BE" smtClean="0"/>
              <a:pPr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676574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79E37-502A-4CDA-8617-59BD36BC8F86}" type="datetimeFigureOut">
              <a:rPr lang="fr-BE" smtClean="0"/>
              <a:pPr/>
              <a:t>23/11/2015</a:t>
            </a:fld>
            <a:endParaRPr lang="fr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A58AA-6A14-4386-AB84-7377CDDCE439}" type="slidenum">
              <a:rPr lang="fr-BE" smtClean="0"/>
              <a:pPr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9810809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7"/>
          <p:cNvSpPr>
            <a:spLocks noGrp="1"/>
          </p:cNvSpPr>
          <p:nvPr>
            <p:ph type="title"/>
          </p:nvPr>
        </p:nvSpPr>
        <p:spPr>
          <a:xfrm>
            <a:off x="783772" y="4183380"/>
            <a:ext cx="10276114" cy="2194560"/>
          </a:xfrm>
          <a:prstGeom prst="rect">
            <a:avLst/>
          </a:prstGeom>
        </p:spPr>
        <p:txBody>
          <a:bodyPr vert="horz" lIns="216000" tIns="0" bIns="0" anchor="t"/>
          <a:lstStyle>
            <a:lvl1pPr marL="0" indent="0">
              <a:lnSpc>
                <a:spcPts val="3690"/>
              </a:lnSpc>
              <a:defRPr sz="2520" b="1" cap="none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s-ES_tradnl" dirty="0" smtClean="0"/>
              <a:t>Clic para editar título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17229504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79E37-502A-4CDA-8617-59BD36BC8F86}" type="datetimeFigureOut">
              <a:rPr lang="fr-BE" smtClean="0"/>
              <a:pPr/>
              <a:t>23/11/2015</a:t>
            </a:fld>
            <a:endParaRPr lang="fr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A58AA-6A14-4386-AB84-7377CDDCE439}" type="slidenum">
              <a:rPr lang="fr-BE" smtClean="0"/>
              <a:pPr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1141702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79E37-502A-4CDA-8617-59BD36BC8F86}" type="datetimeFigureOut">
              <a:rPr lang="fr-BE" smtClean="0"/>
              <a:pPr/>
              <a:t>23/11/2015</a:t>
            </a:fld>
            <a:endParaRPr lang="fr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A58AA-6A14-4386-AB84-7377CDDCE439}" type="slidenum">
              <a:rPr lang="fr-BE" smtClean="0"/>
              <a:pPr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6511438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79E37-502A-4CDA-8617-59BD36BC8F86}" type="datetimeFigureOut">
              <a:rPr lang="fr-BE" smtClean="0"/>
              <a:pPr/>
              <a:t>23/11/2015</a:t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A58AA-6A14-4386-AB84-7377CDDCE439}" type="slidenum">
              <a:rPr lang="fr-BE" smtClean="0"/>
              <a:pPr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82670848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79E37-502A-4CDA-8617-59BD36BC8F86}" type="datetimeFigureOut">
              <a:rPr lang="fr-BE" smtClean="0"/>
              <a:pPr/>
              <a:t>23/11/2015</a:t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A58AA-6A14-4386-AB84-7377CDDCE439}" type="slidenum">
              <a:rPr lang="fr-BE" smtClean="0"/>
              <a:pPr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42802881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79E37-502A-4CDA-8617-59BD36BC8F86}" type="datetimeFigureOut">
              <a:rPr lang="fr-BE" smtClean="0"/>
              <a:pPr/>
              <a:t>23/11/2015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A58AA-6A14-4386-AB84-7377CDDCE439}" type="slidenum">
              <a:rPr lang="fr-BE" smtClean="0"/>
              <a:pPr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56005299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79E37-502A-4CDA-8617-59BD36BC8F86}" type="datetimeFigureOut">
              <a:rPr lang="fr-BE" smtClean="0"/>
              <a:pPr/>
              <a:t>23/11/2015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A58AA-6A14-4386-AB84-7377CDDCE439}" type="slidenum">
              <a:rPr lang="fr-BE" smtClean="0"/>
              <a:pPr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41854968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Placeholder 1"/>
          <p:cNvSpPr>
            <a:spLocks noGrp="1"/>
          </p:cNvSpPr>
          <p:nvPr>
            <p:ph type="ctrTitle"/>
          </p:nvPr>
        </p:nvSpPr>
        <p:spPr>
          <a:xfrm>
            <a:off x="1523760" y="2886328"/>
            <a:ext cx="5329310" cy="1128762"/>
          </a:xfrm>
        </p:spPr>
        <p:txBody>
          <a:bodyPr/>
          <a:lstStyle>
            <a:lvl1pPr>
              <a:lnSpc>
                <a:spcPts val="2800"/>
              </a:lnSpc>
              <a:defRPr sz="2800" b="0" smtClean="0">
                <a:latin typeface="Times New Roman" pitchFamily="18" charset="0"/>
              </a:defRPr>
            </a:lvl1pPr>
          </a:lstStyle>
          <a:p>
            <a:r>
              <a:rPr lang="fr-FR" noProof="0" dirty="0" smtClean="0"/>
              <a:t>Click to </a:t>
            </a:r>
            <a:r>
              <a:rPr lang="fr-FR" noProof="0" dirty="0" err="1" smtClean="0"/>
              <a:t>edit</a:t>
            </a:r>
            <a:r>
              <a:rPr lang="fr-FR" noProof="0" dirty="0" smtClean="0"/>
              <a:t> </a:t>
            </a:r>
            <a:br>
              <a:rPr lang="fr-FR" noProof="0" dirty="0" smtClean="0"/>
            </a:br>
            <a:r>
              <a:rPr lang="fr-FR" noProof="0" dirty="0" smtClean="0"/>
              <a:t>Master </a:t>
            </a:r>
            <a:r>
              <a:rPr lang="fr-FR" noProof="0" dirty="0" err="1" smtClean="0"/>
              <a:t>title</a:t>
            </a:r>
            <a:r>
              <a:rPr lang="fr-FR" noProof="0" dirty="0" smtClean="0"/>
              <a:t> style</a:t>
            </a:r>
          </a:p>
        </p:txBody>
      </p:sp>
      <p:sp>
        <p:nvSpPr>
          <p:cNvPr id="16" name="Text Placeholder 2"/>
          <p:cNvSpPr>
            <a:spLocks noGrp="1"/>
          </p:cNvSpPr>
          <p:nvPr>
            <p:ph type="subTitle" idx="1"/>
          </p:nvPr>
        </p:nvSpPr>
        <p:spPr>
          <a:xfrm>
            <a:off x="542551" y="6028937"/>
            <a:ext cx="6320139" cy="303897"/>
          </a:xfrm>
        </p:spPr>
        <p:txBody>
          <a:bodyPr/>
          <a:lstStyle>
            <a:lvl1pPr marL="0" indent="0">
              <a:lnSpc>
                <a:spcPts val="2092"/>
              </a:lnSpc>
              <a:buNone/>
              <a:defRPr b="1" smtClean="0">
                <a:latin typeface="+mn-lt"/>
              </a:defRPr>
            </a:lvl1pPr>
          </a:lstStyle>
          <a:p>
            <a:r>
              <a:rPr lang="fr-FR" noProof="0" smtClean="0"/>
              <a:t>Click to edit Master subtitle style</a:t>
            </a:r>
          </a:p>
        </p:txBody>
      </p:sp>
      <p:pic>
        <p:nvPicPr>
          <p:cNvPr id="5" name="Picture 5" descr="DEL_PRI_RGB"/>
          <p:cNvPicPr>
            <a:picLocks noChangeArrowheads="1"/>
          </p:cNvPicPr>
          <p:nvPr userDrawn="1"/>
        </p:nvPicPr>
        <p:blipFill>
          <a:blip r:embed="rId2" cstate="print"/>
          <a:srcRect l="7785" t="27351" r="9871" b="25598"/>
          <a:stretch>
            <a:fillRect/>
          </a:stretch>
        </p:blipFill>
        <p:spPr bwMode="auto">
          <a:xfrm>
            <a:off x="388816" y="285750"/>
            <a:ext cx="288778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6098571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 smtClean="0"/>
              <a:t>Click to edit Master title style</a:t>
            </a:r>
            <a:endParaRPr lang="fr-FR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/>
            </a:lvl1pPr>
          </a:lstStyle>
          <a:p>
            <a:pPr lvl="0"/>
            <a:r>
              <a:rPr lang="fr-FR" noProof="0" smtClean="0"/>
              <a:t>Click to edit Master text styles</a:t>
            </a:r>
          </a:p>
          <a:p>
            <a:pPr lvl="1"/>
            <a:r>
              <a:rPr lang="fr-FR" noProof="0" smtClean="0"/>
              <a:t>Second level</a:t>
            </a:r>
          </a:p>
          <a:p>
            <a:pPr lvl="2"/>
            <a:r>
              <a:rPr lang="fr-FR" noProof="0" smtClean="0"/>
              <a:t>Third level</a:t>
            </a:r>
          </a:p>
          <a:p>
            <a:pPr lvl="3"/>
            <a:r>
              <a:rPr lang="fr-FR" noProof="0" smtClean="0"/>
              <a:t>Fourth level</a:t>
            </a:r>
          </a:p>
          <a:p>
            <a:pPr lvl="4"/>
            <a:r>
              <a:rPr lang="fr-FR" noProof="0" smtClean="0"/>
              <a:t>Fifth level</a:t>
            </a:r>
            <a:endParaRPr lang="fr-FR" noProof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8A9DF4B-0EDA-428C-95FD-02F6D1C40110}" type="slidenum">
              <a:rPr lang="fr-FR" smtClean="0">
                <a:solidFill>
                  <a:srgbClr val="002776"/>
                </a:solidFill>
              </a:rPr>
              <a:pPr/>
              <a:t>‹N°›</a:t>
            </a:fld>
            <a:endParaRPr lang="fr-FR">
              <a:solidFill>
                <a:srgbClr val="00277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2776"/>
                </a:solidFill>
              </a:rPr>
              <a:t>2014 CSI Audit - Our Offer</a:t>
            </a:r>
            <a:endParaRPr lang="en-US">
              <a:solidFill>
                <a:srgbClr val="00277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483797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Inter Blu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Title Placeholder 1"/>
          <p:cNvSpPr>
            <a:spLocks noGrp="1"/>
          </p:cNvSpPr>
          <p:nvPr>
            <p:ph type="ctrTitle"/>
          </p:nvPr>
        </p:nvSpPr>
        <p:spPr>
          <a:xfrm>
            <a:off x="1523760" y="2670657"/>
            <a:ext cx="8149804" cy="1128762"/>
          </a:xfrm>
        </p:spPr>
        <p:txBody>
          <a:bodyPr/>
          <a:lstStyle>
            <a:lvl1pPr>
              <a:lnSpc>
                <a:spcPts val="4888"/>
              </a:lnSpc>
              <a:defRPr sz="5200" b="0">
                <a:solidFill>
                  <a:schemeClr val="bg2"/>
                </a:solidFill>
                <a:latin typeface="Times New Roman" pitchFamily="18" charset="0"/>
              </a:defRPr>
            </a:lvl1pPr>
          </a:lstStyle>
          <a:p>
            <a:r>
              <a:rPr lang="fr-FR" noProof="0" smtClean="0"/>
              <a:t>Click to edit Master title style</a:t>
            </a:r>
            <a:endParaRPr lang="fr-FR" noProof="0"/>
          </a:p>
        </p:txBody>
      </p:sp>
      <p:sp>
        <p:nvSpPr>
          <p:cNvPr id="7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554096" y="6533096"/>
            <a:ext cx="377092" cy="158250"/>
          </a:xfrm>
        </p:spPr>
        <p:txBody>
          <a:bodyPr/>
          <a:lstStyle>
            <a:lvl1pPr>
              <a:lnSpc>
                <a:spcPts val="1258"/>
              </a:lnSpc>
              <a:defRPr>
                <a:solidFill>
                  <a:schemeClr val="bg2"/>
                </a:solidFill>
              </a:defRPr>
            </a:lvl1pPr>
          </a:lstStyle>
          <a:p>
            <a:fld id="{B9D71CC6-9F33-47EF-B107-9E4255E00C3B}" type="slidenum">
              <a:rPr lang="fr-FR" smtClean="0">
                <a:solidFill>
                  <a:srgbClr val="FFFFFF"/>
                </a:solidFill>
              </a:rPr>
              <a:pPr/>
              <a:t>‹N°›</a:t>
            </a:fld>
            <a:endParaRPr lang="fr-FR">
              <a:solidFill>
                <a:srgbClr val="FFFFFF"/>
              </a:solidFill>
            </a:endParaRPr>
          </a:p>
        </p:txBody>
      </p:sp>
      <p:sp>
        <p:nvSpPr>
          <p:cNvPr id="10" name="Footer Placeholder 10"/>
          <p:cNvSpPr>
            <a:spLocks noGrp="1"/>
          </p:cNvSpPr>
          <p:nvPr>
            <p:ph type="ftr" sz="quarter" idx="3"/>
          </p:nvPr>
        </p:nvSpPr>
        <p:spPr>
          <a:xfrm>
            <a:off x="1027385" y="6533096"/>
            <a:ext cx="5756425" cy="158250"/>
          </a:xfrm>
        </p:spPr>
        <p:txBody>
          <a:bodyPr/>
          <a:lstStyle>
            <a:lvl1pPr>
              <a:lnSpc>
                <a:spcPts val="1258"/>
              </a:lnSpc>
              <a:defRPr>
                <a:solidFill>
                  <a:schemeClr val="bg2"/>
                </a:solidFill>
              </a:defRPr>
            </a:lvl1pPr>
          </a:lstStyle>
          <a:p>
            <a:r>
              <a:rPr lang="en-US" smtClean="0">
                <a:solidFill>
                  <a:srgbClr val="FFFFFF"/>
                </a:solidFill>
              </a:rPr>
              <a:t>2014 CSI Audit - Our Offer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8530745" y="6544301"/>
            <a:ext cx="3084074" cy="15825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r" defTabSz="957998" fontAlgn="base">
              <a:lnSpc>
                <a:spcPts val="1128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800" dirty="0">
                <a:solidFill>
                  <a:srgbClr val="FFFFFF"/>
                </a:solidFill>
                <a:cs typeface="Arial" charset="0"/>
              </a:rPr>
              <a:t>© </a:t>
            </a:r>
            <a:r>
              <a:rPr lang="en-US" sz="800" dirty="0" smtClean="0">
                <a:solidFill>
                  <a:srgbClr val="FFFFFF"/>
                </a:solidFill>
                <a:cs typeface="Arial" charset="0"/>
              </a:rPr>
              <a:t>2014 Deloitte </a:t>
            </a:r>
            <a:r>
              <a:rPr lang="en-US" sz="800" dirty="0" err="1" smtClean="0">
                <a:solidFill>
                  <a:srgbClr val="FFFFFF"/>
                </a:solidFill>
                <a:cs typeface="Arial" charset="0"/>
              </a:rPr>
              <a:t>Conseil</a:t>
            </a:r>
            <a:endParaRPr lang="en-US" sz="800" dirty="0">
              <a:solidFill>
                <a:srgbClr val="FFFFFF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486058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3_Inter Mid Blu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Title Placeholder 1"/>
          <p:cNvSpPr>
            <a:spLocks noGrp="1"/>
          </p:cNvSpPr>
          <p:nvPr>
            <p:ph type="ctrTitle"/>
          </p:nvPr>
        </p:nvSpPr>
        <p:spPr>
          <a:xfrm>
            <a:off x="1523760" y="2670657"/>
            <a:ext cx="8149804" cy="1128762"/>
          </a:xfrm>
        </p:spPr>
        <p:txBody>
          <a:bodyPr/>
          <a:lstStyle>
            <a:lvl1pPr>
              <a:lnSpc>
                <a:spcPts val="4888"/>
              </a:lnSpc>
              <a:defRPr sz="5200" b="0">
                <a:solidFill>
                  <a:schemeClr val="bg2"/>
                </a:solidFill>
                <a:latin typeface="Times New Roman" pitchFamily="18" charset="0"/>
              </a:defRPr>
            </a:lvl1pPr>
          </a:lstStyle>
          <a:p>
            <a:r>
              <a:rPr lang="fr-FR" noProof="0" smtClean="0"/>
              <a:t>Click to edit Master title style</a:t>
            </a:r>
            <a:endParaRPr lang="fr-FR" noProof="0"/>
          </a:p>
        </p:txBody>
      </p:sp>
      <p:sp>
        <p:nvSpPr>
          <p:cNvPr id="7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554096" y="6533096"/>
            <a:ext cx="377092" cy="158250"/>
          </a:xfrm>
        </p:spPr>
        <p:txBody>
          <a:bodyPr/>
          <a:lstStyle>
            <a:lvl1pPr>
              <a:lnSpc>
                <a:spcPts val="1258"/>
              </a:lnSpc>
              <a:defRPr>
                <a:solidFill>
                  <a:schemeClr val="bg2"/>
                </a:solidFill>
              </a:defRPr>
            </a:lvl1pPr>
          </a:lstStyle>
          <a:p>
            <a:fld id="{B9D71CC6-9F33-47EF-B107-9E4255E00C3B}" type="slidenum">
              <a:rPr lang="fr-FR" smtClean="0">
                <a:solidFill>
                  <a:srgbClr val="FFFFFF"/>
                </a:solidFill>
              </a:rPr>
              <a:pPr/>
              <a:t>‹N°›</a:t>
            </a:fld>
            <a:endParaRPr lang="fr-FR">
              <a:solidFill>
                <a:srgbClr val="FFFFFF"/>
              </a:solidFill>
            </a:endParaRPr>
          </a:p>
        </p:txBody>
      </p:sp>
      <p:sp>
        <p:nvSpPr>
          <p:cNvPr id="10" name="Footer Placeholder 10"/>
          <p:cNvSpPr>
            <a:spLocks noGrp="1"/>
          </p:cNvSpPr>
          <p:nvPr>
            <p:ph type="ftr" sz="quarter" idx="3"/>
          </p:nvPr>
        </p:nvSpPr>
        <p:spPr>
          <a:xfrm>
            <a:off x="1027385" y="6533096"/>
            <a:ext cx="5756425" cy="158250"/>
          </a:xfrm>
        </p:spPr>
        <p:txBody>
          <a:bodyPr/>
          <a:lstStyle>
            <a:lvl1pPr>
              <a:lnSpc>
                <a:spcPts val="1258"/>
              </a:lnSpc>
              <a:defRPr>
                <a:solidFill>
                  <a:schemeClr val="bg2"/>
                </a:solidFill>
              </a:defRPr>
            </a:lvl1pPr>
          </a:lstStyle>
          <a:p>
            <a:r>
              <a:rPr lang="en-US" smtClean="0">
                <a:solidFill>
                  <a:srgbClr val="FFFFFF"/>
                </a:solidFill>
              </a:rPr>
              <a:t>2014 CSI Audit - Our Offer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8530745" y="6544301"/>
            <a:ext cx="3084074" cy="15825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r" defTabSz="957998" fontAlgn="base">
              <a:lnSpc>
                <a:spcPts val="1128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800" dirty="0" smtClean="0">
                <a:solidFill>
                  <a:srgbClr val="FFFFFF"/>
                </a:solidFill>
                <a:cs typeface="Arial" charset="0"/>
              </a:rPr>
              <a:t>© 2014 Deloitte </a:t>
            </a:r>
            <a:r>
              <a:rPr lang="en-US" sz="800" dirty="0" err="1" smtClean="0">
                <a:solidFill>
                  <a:srgbClr val="FFFFFF"/>
                </a:solidFill>
                <a:cs typeface="Arial" charset="0"/>
              </a:rPr>
              <a:t>Conseil</a:t>
            </a:r>
            <a:endParaRPr lang="en-US" sz="800" dirty="0">
              <a:solidFill>
                <a:srgbClr val="FFFFFF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92739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079E37-502A-4CDA-8617-59BD36BC8F86}" type="datetimeFigureOut">
              <a:rPr lang="fr-BE" smtClean="0"/>
              <a:pPr/>
              <a:t>23/11/2015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2A58AA-6A14-4386-AB84-7377CDDCE439}" type="slidenum">
              <a:rPr lang="fr-BE" smtClean="0"/>
              <a:pPr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07662363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Inter Gree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Title Placeholder 1"/>
          <p:cNvSpPr>
            <a:spLocks noGrp="1"/>
          </p:cNvSpPr>
          <p:nvPr>
            <p:ph type="ctrTitle"/>
          </p:nvPr>
        </p:nvSpPr>
        <p:spPr>
          <a:xfrm>
            <a:off x="1523760" y="2670657"/>
            <a:ext cx="8149804" cy="1128762"/>
          </a:xfrm>
        </p:spPr>
        <p:txBody>
          <a:bodyPr/>
          <a:lstStyle>
            <a:lvl1pPr>
              <a:lnSpc>
                <a:spcPts val="4888"/>
              </a:lnSpc>
              <a:defRPr sz="5200" b="0">
                <a:solidFill>
                  <a:schemeClr val="bg2"/>
                </a:solidFill>
                <a:latin typeface="Times New Roman" pitchFamily="18" charset="0"/>
              </a:defRPr>
            </a:lvl1pPr>
          </a:lstStyle>
          <a:p>
            <a:r>
              <a:rPr lang="fr-FR" noProof="0" smtClean="0"/>
              <a:t>Click to edit Master title style</a:t>
            </a:r>
            <a:endParaRPr lang="fr-FR" noProof="0"/>
          </a:p>
        </p:txBody>
      </p:sp>
      <p:sp>
        <p:nvSpPr>
          <p:cNvPr id="7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554096" y="6533096"/>
            <a:ext cx="377092" cy="158250"/>
          </a:xfrm>
        </p:spPr>
        <p:txBody>
          <a:bodyPr/>
          <a:lstStyle>
            <a:lvl1pPr>
              <a:lnSpc>
                <a:spcPts val="1258"/>
              </a:lnSpc>
              <a:defRPr>
                <a:solidFill>
                  <a:schemeClr val="bg2"/>
                </a:solidFill>
              </a:defRPr>
            </a:lvl1pPr>
          </a:lstStyle>
          <a:p>
            <a:fld id="{B9D71CC6-9F33-47EF-B107-9E4255E00C3B}" type="slidenum">
              <a:rPr lang="fr-FR" smtClean="0">
                <a:solidFill>
                  <a:srgbClr val="FFFFFF"/>
                </a:solidFill>
              </a:rPr>
              <a:pPr/>
              <a:t>‹N°›</a:t>
            </a:fld>
            <a:endParaRPr lang="fr-FR">
              <a:solidFill>
                <a:srgbClr val="FFFFFF"/>
              </a:solidFill>
            </a:endParaRPr>
          </a:p>
        </p:txBody>
      </p:sp>
      <p:sp>
        <p:nvSpPr>
          <p:cNvPr id="10" name="Footer Placeholder 10"/>
          <p:cNvSpPr>
            <a:spLocks noGrp="1"/>
          </p:cNvSpPr>
          <p:nvPr>
            <p:ph type="ftr" sz="quarter" idx="3"/>
          </p:nvPr>
        </p:nvSpPr>
        <p:spPr>
          <a:xfrm>
            <a:off x="1027385" y="6533096"/>
            <a:ext cx="5756425" cy="158250"/>
          </a:xfrm>
        </p:spPr>
        <p:txBody>
          <a:bodyPr/>
          <a:lstStyle>
            <a:lvl1pPr>
              <a:lnSpc>
                <a:spcPts val="1258"/>
              </a:lnSpc>
              <a:defRPr>
                <a:solidFill>
                  <a:schemeClr val="bg2"/>
                </a:solidFill>
              </a:defRPr>
            </a:lvl1pPr>
          </a:lstStyle>
          <a:p>
            <a:r>
              <a:rPr lang="en-US" smtClean="0">
                <a:solidFill>
                  <a:srgbClr val="FFFFFF"/>
                </a:solidFill>
              </a:rPr>
              <a:t>2014 CSI Audit - Our Offer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8530745" y="6544301"/>
            <a:ext cx="3084074" cy="15825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r" defTabSz="957998" fontAlgn="base">
              <a:lnSpc>
                <a:spcPts val="1128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800" dirty="0" smtClean="0">
                <a:solidFill>
                  <a:srgbClr val="FFFFFF"/>
                </a:solidFill>
                <a:cs typeface="Arial" charset="0"/>
              </a:rPr>
              <a:t>© 2014 Deloitte </a:t>
            </a:r>
            <a:r>
              <a:rPr lang="en-US" sz="800" dirty="0" err="1" smtClean="0">
                <a:solidFill>
                  <a:srgbClr val="FFFFFF"/>
                </a:solidFill>
                <a:cs typeface="Arial" charset="0"/>
              </a:rPr>
              <a:t>Conseil</a:t>
            </a:r>
            <a:endParaRPr lang="en-US" sz="800" dirty="0">
              <a:solidFill>
                <a:srgbClr val="FFFFFF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661399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4_Inter Light Blu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Title Placeholder 1"/>
          <p:cNvSpPr>
            <a:spLocks noGrp="1"/>
          </p:cNvSpPr>
          <p:nvPr>
            <p:ph type="ctrTitle"/>
          </p:nvPr>
        </p:nvSpPr>
        <p:spPr>
          <a:xfrm>
            <a:off x="1523760" y="2670657"/>
            <a:ext cx="8149804" cy="1128762"/>
          </a:xfrm>
        </p:spPr>
        <p:txBody>
          <a:bodyPr/>
          <a:lstStyle>
            <a:lvl1pPr>
              <a:lnSpc>
                <a:spcPts val="4888"/>
              </a:lnSpc>
              <a:defRPr sz="5200" b="0">
                <a:solidFill>
                  <a:schemeClr val="bg2"/>
                </a:solidFill>
                <a:latin typeface="Times New Roman" pitchFamily="18" charset="0"/>
              </a:defRPr>
            </a:lvl1pPr>
          </a:lstStyle>
          <a:p>
            <a:r>
              <a:rPr lang="fr-FR" noProof="0" smtClean="0"/>
              <a:t>Click to edit Master title style</a:t>
            </a:r>
            <a:endParaRPr lang="fr-FR" noProof="0"/>
          </a:p>
        </p:txBody>
      </p:sp>
      <p:sp>
        <p:nvSpPr>
          <p:cNvPr id="7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554096" y="6533096"/>
            <a:ext cx="377092" cy="158250"/>
          </a:xfrm>
        </p:spPr>
        <p:txBody>
          <a:bodyPr/>
          <a:lstStyle>
            <a:lvl1pPr>
              <a:lnSpc>
                <a:spcPts val="1258"/>
              </a:lnSpc>
              <a:defRPr>
                <a:solidFill>
                  <a:schemeClr val="bg2"/>
                </a:solidFill>
              </a:defRPr>
            </a:lvl1pPr>
          </a:lstStyle>
          <a:p>
            <a:fld id="{B9D71CC6-9F33-47EF-B107-9E4255E00C3B}" type="slidenum">
              <a:rPr lang="fr-FR" smtClean="0">
                <a:solidFill>
                  <a:srgbClr val="FFFFFF"/>
                </a:solidFill>
              </a:rPr>
              <a:pPr/>
              <a:t>‹N°›</a:t>
            </a:fld>
            <a:endParaRPr lang="fr-FR">
              <a:solidFill>
                <a:srgbClr val="FFFFFF"/>
              </a:solidFill>
            </a:endParaRPr>
          </a:p>
        </p:txBody>
      </p:sp>
      <p:sp>
        <p:nvSpPr>
          <p:cNvPr id="10" name="Footer Placeholder 10"/>
          <p:cNvSpPr>
            <a:spLocks noGrp="1"/>
          </p:cNvSpPr>
          <p:nvPr>
            <p:ph type="ftr" sz="quarter" idx="3"/>
          </p:nvPr>
        </p:nvSpPr>
        <p:spPr>
          <a:xfrm>
            <a:off x="1027385" y="6533096"/>
            <a:ext cx="5756425" cy="158250"/>
          </a:xfrm>
        </p:spPr>
        <p:txBody>
          <a:bodyPr/>
          <a:lstStyle>
            <a:lvl1pPr>
              <a:lnSpc>
                <a:spcPts val="1258"/>
              </a:lnSpc>
              <a:defRPr>
                <a:solidFill>
                  <a:schemeClr val="bg2"/>
                </a:solidFill>
              </a:defRPr>
            </a:lvl1pPr>
          </a:lstStyle>
          <a:p>
            <a:r>
              <a:rPr lang="en-US" smtClean="0">
                <a:solidFill>
                  <a:srgbClr val="FFFFFF"/>
                </a:solidFill>
              </a:rPr>
              <a:t>2014 CSI Audit - Our Offer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8530745" y="6544301"/>
            <a:ext cx="3084074" cy="15825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r" defTabSz="957998" fontAlgn="base">
              <a:lnSpc>
                <a:spcPts val="1128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800" dirty="0" smtClean="0">
                <a:solidFill>
                  <a:srgbClr val="FFFFFF"/>
                </a:solidFill>
                <a:cs typeface="Arial" charset="0"/>
              </a:rPr>
              <a:t>© 2014 Deloitte </a:t>
            </a:r>
            <a:r>
              <a:rPr lang="en-US" sz="800" dirty="0" err="1" smtClean="0">
                <a:solidFill>
                  <a:srgbClr val="FFFFFF"/>
                </a:solidFill>
                <a:cs typeface="Arial" charset="0"/>
              </a:rPr>
              <a:t>Conseil</a:t>
            </a:r>
            <a:endParaRPr lang="en-US" sz="800" dirty="0">
              <a:solidFill>
                <a:srgbClr val="FFFFFF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193862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 smtClean="0"/>
              <a:t>Click to edit Master title style</a:t>
            </a:r>
            <a:endParaRPr lang="fr-FR" noProof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BB5B7E-4A36-4DEA-8D3A-A9CBA73BAF4C}" type="slidenum">
              <a:rPr lang="fr-FR" smtClean="0">
                <a:solidFill>
                  <a:srgbClr val="002776"/>
                </a:solidFill>
              </a:rPr>
              <a:pPr/>
              <a:t>‹N°›</a:t>
            </a:fld>
            <a:endParaRPr lang="fr-FR">
              <a:solidFill>
                <a:srgbClr val="002776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002776"/>
                </a:solidFill>
              </a:rPr>
              <a:t>2014 CSI Audit - Our Offer</a:t>
            </a:r>
            <a:endParaRPr lang="fr-FR" dirty="0" smtClean="0">
              <a:solidFill>
                <a:srgbClr val="00277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752940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 smtClean="0"/>
              <a:t>Click to edit Master title style</a:t>
            </a:r>
            <a:endParaRPr lang="fr-FR" noProof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0629" y="1190382"/>
            <a:ext cx="5521705" cy="5219474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fr-FR" noProof="0" smtClean="0"/>
              <a:t>Click to edit Master text styles</a:t>
            </a:r>
          </a:p>
          <a:p>
            <a:pPr lvl="1"/>
            <a:r>
              <a:rPr lang="fr-FR" noProof="0" smtClean="0"/>
              <a:t>Second level</a:t>
            </a:r>
          </a:p>
          <a:p>
            <a:pPr lvl="2"/>
            <a:r>
              <a:rPr lang="fr-FR" noProof="0" smtClean="0"/>
              <a:t>Third level</a:t>
            </a:r>
          </a:p>
          <a:p>
            <a:pPr lvl="3"/>
            <a:r>
              <a:rPr lang="fr-FR" noProof="0" smtClean="0"/>
              <a:t>Fourth level</a:t>
            </a:r>
          </a:p>
          <a:p>
            <a:pPr lvl="4"/>
            <a:r>
              <a:rPr lang="fr-FR" noProof="0" smtClean="0"/>
              <a:t>Fifth level</a:t>
            </a:r>
            <a:endParaRPr lang="fr-FR" noProof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7032" y="1190382"/>
            <a:ext cx="5523627" cy="5219474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fr-FR" noProof="0" smtClean="0"/>
              <a:t>Click to edit Master text styles</a:t>
            </a:r>
          </a:p>
          <a:p>
            <a:pPr lvl="1"/>
            <a:r>
              <a:rPr lang="fr-FR" noProof="0" smtClean="0"/>
              <a:t>Second level</a:t>
            </a:r>
          </a:p>
          <a:p>
            <a:pPr lvl="2"/>
            <a:r>
              <a:rPr lang="fr-FR" noProof="0" smtClean="0"/>
              <a:t>Third level</a:t>
            </a:r>
          </a:p>
          <a:p>
            <a:pPr lvl="3"/>
            <a:r>
              <a:rPr lang="fr-FR" noProof="0" smtClean="0"/>
              <a:t>Fourth level</a:t>
            </a:r>
          </a:p>
          <a:p>
            <a:pPr lvl="4"/>
            <a:r>
              <a:rPr lang="fr-FR" noProof="0" smtClean="0"/>
              <a:t>Fifth level</a:t>
            </a:r>
            <a:endParaRPr lang="fr-FR" noProof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B97FD06-215F-4E04-83AC-82D015D03DA4}" type="slidenum">
              <a:rPr lang="fr-FR" smtClean="0">
                <a:solidFill>
                  <a:srgbClr val="002776"/>
                </a:solidFill>
              </a:rPr>
              <a:pPr/>
              <a:t>‹N°›</a:t>
            </a:fld>
            <a:endParaRPr lang="fr-FR">
              <a:solidFill>
                <a:srgbClr val="00277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2776"/>
                </a:solidFill>
              </a:rPr>
              <a:t>2014 CSI Audit - Our Offer</a:t>
            </a:r>
            <a:endParaRPr lang="en-US" dirty="0">
              <a:solidFill>
                <a:srgbClr val="00277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701257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 smtClean="0"/>
              <a:t>Click to edit Master title style</a:t>
            </a:r>
            <a:endParaRPr lang="fr-FR" noProof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D6AB691-F729-49DC-A330-3E997DCFADEB}" type="slidenum">
              <a:rPr lang="fr-FR" smtClean="0">
                <a:solidFill>
                  <a:srgbClr val="002776"/>
                </a:solidFill>
              </a:rPr>
              <a:pPr/>
              <a:t>‹N°›</a:t>
            </a:fld>
            <a:endParaRPr lang="fr-FR">
              <a:solidFill>
                <a:srgbClr val="002776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2776"/>
                </a:solidFill>
              </a:rPr>
              <a:t>2014 CSI Audit - Our Offer</a:t>
            </a:r>
            <a:endParaRPr lang="en-US">
              <a:solidFill>
                <a:srgbClr val="00277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817758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253C092-6252-40CA-B52E-02E6E8C37738}" type="slidenum">
              <a:rPr lang="fr-FR" smtClean="0">
                <a:solidFill>
                  <a:srgbClr val="002776"/>
                </a:solidFill>
              </a:rPr>
              <a:pPr/>
              <a:t>‹N°›</a:t>
            </a:fld>
            <a:endParaRPr lang="fr-FR">
              <a:solidFill>
                <a:srgbClr val="002776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2776"/>
                </a:solidFill>
              </a:rPr>
              <a:t>2014 CSI Audit - Our Offer</a:t>
            </a:r>
            <a:endParaRPr lang="en-US">
              <a:solidFill>
                <a:srgbClr val="00277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781775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308549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79E37-502A-4CDA-8617-59BD36BC8F86}" type="datetimeFigureOut">
              <a:rPr lang="fr-BE" smtClean="0"/>
              <a:pPr/>
              <a:t>23/11/2015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A58AA-6A14-4386-AB84-7377CDDCE439}" type="slidenum">
              <a:rPr lang="fr-BE" smtClean="0"/>
              <a:pPr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1604494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79E37-502A-4CDA-8617-59BD36BC8F86}" type="datetimeFigureOut">
              <a:rPr lang="fr-BE" smtClean="0"/>
              <a:pPr/>
              <a:t>23/11/2015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A58AA-6A14-4386-AB84-7377CDDCE439}" type="slidenum">
              <a:rPr lang="fr-BE" smtClean="0"/>
              <a:pPr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0479850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79E37-502A-4CDA-8617-59BD36BC8F86}" type="datetimeFigureOut">
              <a:rPr lang="fr-BE" smtClean="0"/>
              <a:pPr/>
              <a:t>23/11/2015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A58AA-6A14-4386-AB84-7377CDDCE439}" type="slidenum">
              <a:rPr lang="fr-BE" smtClean="0"/>
              <a:pPr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0079030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79E37-502A-4CDA-8617-59BD36BC8F86}" type="datetimeFigureOut">
              <a:rPr lang="fr-BE" smtClean="0"/>
              <a:pPr/>
              <a:t>23/11/2015</a:t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A58AA-6A14-4386-AB84-7377CDDCE439}" type="slidenum">
              <a:rPr lang="fr-BE" smtClean="0"/>
              <a:pPr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8353399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79E37-502A-4CDA-8617-59BD36BC8F86}" type="datetimeFigureOut">
              <a:rPr lang="fr-BE" smtClean="0"/>
              <a:pPr/>
              <a:t>23/11/2015</a:t>
            </a:fld>
            <a:endParaRPr lang="fr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A58AA-6A14-4386-AB84-7377CDDCE439}" type="slidenum">
              <a:rPr lang="fr-BE" smtClean="0"/>
              <a:pPr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0564591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79E37-502A-4CDA-8617-59BD36BC8F86}" type="datetimeFigureOut">
              <a:rPr lang="fr-BE" smtClean="0"/>
              <a:pPr/>
              <a:t>23/11/2015</a:t>
            </a:fld>
            <a:endParaRPr lang="fr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A58AA-6A14-4386-AB84-7377CDDCE439}" type="slidenum">
              <a:rPr lang="fr-BE" smtClean="0"/>
              <a:pPr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8323238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42322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63" r:id="rId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40118" rtl="0" eaLnBrk="0" fontAlgn="base" hangingPunct="0">
        <a:spcBef>
          <a:spcPct val="0"/>
        </a:spcBef>
        <a:spcAft>
          <a:spcPct val="0"/>
        </a:spcAft>
        <a:defRPr sz="1890">
          <a:solidFill>
            <a:schemeClr val="tx2"/>
          </a:solidFill>
          <a:latin typeface="+mj-lt"/>
          <a:ea typeface="MS PGothic" panose="020B0600070205080204" pitchFamily="34" charset="-128"/>
          <a:cs typeface="ＭＳ Ｐゴシック" charset="-128"/>
        </a:defRPr>
      </a:lvl1pPr>
      <a:lvl2pPr algn="l" defTabSz="940118" rtl="0" eaLnBrk="0" fontAlgn="base" hangingPunct="0">
        <a:spcBef>
          <a:spcPct val="0"/>
        </a:spcBef>
        <a:spcAft>
          <a:spcPct val="0"/>
        </a:spcAft>
        <a:defRPr sz="1890">
          <a:solidFill>
            <a:schemeClr val="tx2"/>
          </a:solidFill>
          <a:latin typeface="Arial" charset="0"/>
          <a:ea typeface="MS PGothic" panose="020B0600070205080204" pitchFamily="34" charset="-128"/>
          <a:cs typeface="ＭＳ Ｐゴシック" charset="-128"/>
        </a:defRPr>
      </a:lvl2pPr>
      <a:lvl3pPr algn="l" defTabSz="940118" rtl="0" eaLnBrk="0" fontAlgn="base" hangingPunct="0">
        <a:spcBef>
          <a:spcPct val="0"/>
        </a:spcBef>
        <a:spcAft>
          <a:spcPct val="0"/>
        </a:spcAft>
        <a:defRPr sz="1890">
          <a:solidFill>
            <a:schemeClr val="tx2"/>
          </a:solidFill>
          <a:latin typeface="Arial" charset="0"/>
          <a:ea typeface="MS PGothic" panose="020B0600070205080204" pitchFamily="34" charset="-128"/>
          <a:cs typeface="ＭＳ Ｐゴシック" charset="-128"/>
        </a:defRPr>
      </a:lvl3pPr>
      <a:lvl4pPr algn="l" defTabSz="940118" rtl="0" eaLnBrk="0" fontAlgn="base" hangingPunct="0">
        <a:spcBef>
          <a:spcPct val="0"/>
        </a:spcBef>
        <a:spcAft>
          <a:spcPct val="0"/>
        </a:spcAft>
        <a:defRPr sz="1890">
          <a:solidFill>
            <a:schemeClr val="tx2"/>
          </a:solidFill>
          <a:latin typeface="Arial" charset="0"/>
          <a:ea typeface="MS PGothic" panose="020B0600070205080204" pitchFamily="34" charset="-128"/>
          <a:cs typeface="ＭＳ Ｐゴシック" charset="-128"/>
        </a:defRPr>
      </a:lvl4pPr>
      <a:lvl5pPr algn="l" defTabSz="940118" rtl="0" eaLnBrk="0" fontAlgn="base" hangingPunct="0">
        <a:spcBef>
          <a:spcPct val="0"/>
        </a:spcBef>
        <a:spcAft>
          <a:spcPct val="0"/>
        </a:spcAft>
        <a:defRPr sz="1890">
          <a:solidFill>
            <a:schemeClr val="tx2"/>
          </a:solidFill>
          <a:latin typeface="Arial" charset="0"/>
          <a:ea typeface="MS PGothic" panose="020B0600070205080204" pitchFamily="34" charset="-128"/>
          <a:cs typeface="ＭＳ Ｐゴシック" charset="-128"/>
        </a:defRPr>
      </a:lvl5pPr>
      <a:lvl6pPr marL="411480" algn="l" defTabSz="940118" rtl="0" fontAlgn="base">
        <a:spcBef>
          <a:spcPct val="0"/>
        </a:spcBef>
        <a:spcAft>
          <a:spcPct val="0"/>
        </a:spcAft>
        <a:defRPr sz="1800">
          <a:solidFill>
            <a:schemeClr val="tx2"/>
          </a:solidFill>
          <a:latin typeface="Arial" charset="0"/>
        </a:defRPr>
      </a:lvl6pPr>
      <a:lvl7pPr marL="822960" algn="l" defTabSz="940118" rtl="0" fontAlgn="base">
        <a:spcBef>
          <a:spcPct val="0"/>
        </a:spcBef>
        <a:spcAft>
          <a:spcPct val="0"/>
        </a:spcAft>
        <a:defRPr sz="1800">
          <a:solidFill>
            <a:schemeClr val="tx2"/>
          </a:solidFill>
          <a:latin typeface="Arial" charset="0"/>
        </a:defRPr>
      </a:lvl7pPr>
      <a:lvl8pPr marL="1234440" algn="l" defTabSz="940118" rtl="0" fontAlgn="base">
        <a:spcBef>
          <a:spcPct val="0"/>
        </a:spcBef>
        <a:spcAft>
          <a:spcPct val="0"/>
        </a:spcAft>
        <a:defRPr sz="1800">
          <a:solidFill>
            <a:schemeClr val="tx2"/>
          </a:solidFill>
          <a:latin typeface="Arial" charset="0"/>
        </a:defRPr>
      </a:lvl8pPr>
      <a:lvl9pPr marL="1645920" algn="l" defTabSz="940118" rtl="0" fontAlgn="base">
        <a:spcBef>
          <a:spcPct val="0"/>
        </a:spcBef>
        <a:spcAft>
          <a:spcPct val="0"/>
        </a:spcAft>
        <a:defRPr sz="1800">
          <a:solidFill>
            <a:schemeClr val="tx2"/>
          </a:solidFill>
          <a:latin typeface="Arial" charset="0"/>
        </a:defRPr>
      </a:lvl9pPr>
    </p:titleStyle>
    <p:bodyStyle>
      <a:lvl1pPr marL="308610" indent="-308610" algn="l" defTabSz="940118" rtl="0" eaLnBrk="0" fontAlgn="base" hangingPunct="0">
        <a:lnSpc>
          <a:spcPts val="2700"/>
        </a:lnSpc>
        <a:spcBef>
          <a:spcPct val="0"/>
        </a:spcBef>
        <a:spcAft>
          <a:spcPct val="0"/>
        </a:spcAft>
        <a:buClr>
          <a:schemeClr val="folHlink"/>
        </a:buClr>
        <a:buSzPct val="90000"/>
        <a:buChar char="•"/>
        <a:defRPr sz="2160" b="1">
          <a:solidFill>
            <a:schemeClr val="tx1"/>
          </a:solidFill>
          <a:latin typeface="Calibri"/>
          <a:ea typeface="MS PGothic" panose="020B0600070205080204" pitchFamily="34" charset="-128"/>
          <a:cs typeface="Calibri"/>
        </a:defRPr>
      </a:lvl1pPr>
      <a:lvl2pPr marL="668655" indent="-257175" algn="l" defTabSz="940118" rtl="0" eaLnBrk="0" fontAlgn="base" hangingPunct="0">
        <a:lnSpc>
          <a:spcPts val="2700"/>
        </a:lnSpc>
        <a:spcBef>
          <a:spcPct val="0"/>
        </a:spcBef>
        <a:spcAft>
          <a:spcPct val="0"/>
        </a:spcAft>
        <a:buClr>
          <a:schemeClr val="folHlink"/>
        </a:buClr>
        <a:buSzPct val="90000"/>
        <a:buChar char="–"/>
        <a:defRPr sz="2160" cap="all">
          <a:solidFill>
            <a:schemeClr val="tx1"/>
          </a:solidFill>
          <a:latin typeface="Calibri"/>
          <a:ea typeface="MS PGothic" panose="020B0600070205080204" pitchFamily="34" charset="-128"/>
          <a:cs typeface="Calibri"/>
        </a:defRPr>
      </a:lvl2pPr>
      <a:lvl3pPr marL="242888" indent="-242888" algn="l" defTabSz="940118" rtl="0" eaLnBrk="0" fontAlgn="base" hangingPunct="0">
        <a:lnSpc>
          <a:spcPts val="2700"/>
        </a:lnSpc>
        <a:spcBef>
          <a:spcPts val="900"/>
        </a:spcBef>
        <a:spcAft>
          <a:spcPct val="0"/>
        </a:spcAft>
        <a:buClr>
          <a:schemeClr val="accent1"/>
        </a:buClr>
        <a:buSzPct val="120000"/>
        <a:buFont typeface="Lucida Grande" pitchFamily="-104" charset="0"/>
        <a:buChar char="»"/>
        <a:defRPr sz="2160">
          <a:solidFill>
            <a:schemeClr val="tx1"/>
          </a:solidFill>
          <a:latin typeface="Calibri"/>
          <a:ea typeface="MS PGothic" panose="020B0600070205080204" pitchFamily="34" charset="-128"/>
          <a:cs typeface="Calibri"/>
        </a:defRPr>
      </a:lvl3pPr>
      <a:lvl4pPr marL="582930" indent="-161449" algn="l" defTabSz="940118" rtl="0" eaLnBrk="0" fontAlgn="base" hangingPunct="0">
        <a:lnSpc>
          <a:spcPts val="2700"/>
        </a:lnSpc>
        <a:spcBef>
          <a:spcPct val="0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sz="2160">
          <a:solidFill>
            <a:schemeClr val="tx1"/>
          </a:solidFill>
          <a:latin typeface="Calibri"/>
          <a:ea typeface="MS PGothic" panose="020B0600070205080204" pitchFamily="34" charset="-128"/>
          <a:cs typeface="Calibri"/>
        </a:defRPr>
      </a:lvl4pPr>
      <a:lvl5pPr marL="971550" indent="-161449" algn="l" defTabSz="940118" rtl="0" eaLnBrk="0" fontAlgn="base" hangingPunct="0">
        <a:lnSpc>
          <a:spcPts val="2700"/>
        </a:lnSpc>
        <a:spcBef>
          <a:spcPct val="0"/>
        </a:spcBef>
        <a:spcAft>
          <a:spcPct val="0"/>
        </a:spcAft>
        <a:buClr>
          <a:srgbClr val="7F7F7F"/>
        </a:buClr>
        <a:buSzPct val="90000"/>
        <a:buFont typeface="Arial" panose="020B0604020202020204" pitchFamily="34" charset="0"/>
        <a:buChar char="•"/>
        <a:defRPr sz="2160">
          <a:solidFill>
            <a:schemeClr val="tx1"/>
          </a:solidFill>
          <a:latin typeface="Calibri"/>
          <a:ea typeface="MS PGothic" panose="020B0600070205080204" pitchFamily="34" charset="-128"/>
          <a:cs typeface="Calibri"/>
        </a:defRPr>
      </a:lvl5pPr>
      <a:lvl6pPr marL="2527459" indent="-234315" algn="l" defTabSz="940118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Char char="n"/>
        <a:defRPr sz="2160">
          <a:solidFill>
            <a:schemeClr val="tx1"/>
          </a:solidFill>
          <a:latin typeface="+mn-lt"/>
        </a:defRPr>
      </a:lvl6pPr>
      <a:lvl7pPr marL="2938939" indent="-234315" algn="l" defTabSz="940118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Char char="n"/>
        <a:defRPr sz="2160">
          <a:solidFill>
            <a:schemeClr val="tx1"/>
          </a:solidFill>
          <a:latin typeface="+mn-lt"/>
        </a:defRPr>
      </a:lvl7pPr>
      <a:lvl8pPr marL="3350419" indent="-234315" algn="l" defTabSz="940118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Char char="n"/>
        <a:defRPr sz="2160">
          <a:solidFill>
            <a:schemeClr val="tx1"/>
          </a:solidFill>
          <a:latin typeface="+mn-lt"/>
        </a:defRPr>
      </a:lvl8pPr>
      <a:lvl9pPr marL="3761899" indent="-234315" algn="l" defTabSz="940118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Char char="n"/>
        <a:defRPr sz="216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5pPr>
      <a:lvl6pPr marL="205740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288036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29184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pPr/>
              <a:t>11/23/2015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755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3" r:id="rId1"/>
    <p:sldLayoutId id="2147483814" r:id="rId2"/>
    <p:sldLayoutId id="2147483815" r:id="rId3"/>
    <p:sldLayoutId id="2147483816" r:id="rId4"/>
    <p:sldLayoutId id="2147483817" r:id="rId5"/>
    <p:sldLayoutId id="2147483818" r:id="rId6"/>
    <p:sldLayoutId id="2147483819" r:id="rId7"/>
    <p:sldLayoutId id="2147483820" r:id="rId8"/>
    <p:sldLayoutId id="2147483821" r:id="rId9"/>
    <p:sldLayoutId id="2147483822" r:id="rId10"/>
    <p:sldLayoutId id="2147483823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pPr/>
              <a:t>11/23/2015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3932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5" r:id="rId1"/>
    <p:sldLayoutId id="2147483826" r:id="rId2"/>
    <p:sldLayoutId id="2147483827" r:id="rId3"/>
    <p:sldLayoutId id="2147483828" r:id="rId4"/>
    <p:sldLayoutId id="2147483829" r:id="rId5"/>
    <p:sldLayoutId id="2147483830" r:id="rId6"/>
    <p:sldLayoutId id="2147483831" r:id="rId7"/>
    <p:sldLayoutId id="2147483832" r:id="rId8"/>
    <p:sldLayoutId id="2147483833" r:id="rId9"/>
    <p:sldLayoutId id="2147483834" r:id="rId10"/>
    <p:sldLayoutId id="2147483835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8530745" y="6554104"/>
            <a:ext cx="3084074" cy="144247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r" defTabSz="957998" fontAlgn="base">
              <a:lnSpc>
                <a:spcPts val="1128"/>
              </a:lnSpc>
              <a:spcBef>
                <a:spcPct val="0"/>
              </a:spcBef>
              <a:spcAft>
                <a:spcPct val="0"/>
              </a:spcAft>
            </a:pPr>
            <a:r>
              <a:rPr lang="fr-FR" sz="800" dirty="0" smtClean="0">
                <a:solidFill>
                  <a:srgbClr val="002776"/>
                </a:solidFill>
                <a:cs typeface="Arial" charset="0"/>
              </a:rPr>
              <a:t>© 2014 Deloitte Conseil</a:t>
            </a:r>
            <a:endParaRPr lang="fr-FR" sz="800" dirty="0">
              <a:solidFill>
                <a:srgbClr val="002776"/>
              </a:solidFill>
              <a:cs typeface="Arial" charset="0"/>
            </a:endParaRPr>
          </a:p>
        </p:txBody>
      </p:sp>
      <p:sp>
        <p:nvSpPr>
          <p:cNvPr id="147459" name="Title Placeholder 1"/>
          <p:cNvSpPr>
            <a:spLocks noGrp="1"/>
          </p:cNvSpPr>
          <p:nvPr>
            <p:ph type="title"/>
          </p:nvPr>
        </p:nvSpPr>
        <p:spPr bwMode="auto">
          <a:xfrm>
            <a:off x="554097" y="782574"/>
            <a:ext cx="11230226" cy="630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 dirty="0" smtClean="0"/>
              <a:t>Click to </a:t>
            </a:r>
            <a:r>
              <a:rPr lang="fr-FR" noProof="0" dirty="0" err="1" smtClean="0"/>
              <a:t>edit</a:t>
            </a:r>
            <a:r>
              <a:rPr lang="fr-FR" noProof="0" dirty="0" smtClean="0"/>
              <a:t> Master </a:t>
            </a:r>
            <a:r>
              <a:rPr lang="fr-FR" noProof="0" dirty="0" err="1" smtClean="0"/>
              <a:t>title</a:t>
            </a:r>
            <a:r>
              <a:rPr lang="fr-FR" noProof="0" dirty="0" smtClean="0"/>
              <a:t> style</a:t>
            </a:r>
          </a:p>
        </p:txBody>
      </p:sp>
      <p:sp>
        <p:nvSpPr>
          <p:cNvPr id="14746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54097" y="1916832"/>
            <a:ext cx="11230226" cy="4493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 dirty="0" smtClean="0"/>
              <a:t>Click to </a:t>
            </a:r>
            <a:r>
              <a:rPr lang="fr-FR" noProof="0" dirty="0" err="1" smtClean="0"/>
              <a:t>edit</a:t>
            </a:r>
            <a:r>
              <a:rPr lang="fr-FR" noProof="0" dirty="0" smtClean="0"/>
              <a:t> Master </a:t>
            </a:r>
            <a:r>
              <a:rPr lang="fr-FR" noProof="0" dirty="0" err="1" smtClean="0"/>
              <a:t>text</a:t>
            </a:r>
            <a:r>
              <a:rPr lang="fr-FR" noProof="0" dirty="0" smtClean="0"/>
              <a:t> styles</a:t>
            </a:r>
          </a:p>
          <a:p>
            <a:pPr lvl="1"/>
            <a:r>
              <a:rPr lang="fr-FR" noProof="0" dirty="0" smtClean="0"/>
              <a:t>Second </a:t>
            </a:r>
            <a:r>
              <a:rPr lang="fr-FR" noProof="0" dirty="0" err="1" smtClean="0"/>
              <a:t>level</a:t>
            </a:r>
            <a:endParaRPr lang="fr-FR" noProof="0" dirty="0" smtClean="0"/>
          </a:p>
          <a:p>
            <a:pPr lvl="2"/>
            <a:r>
              <a:rPr lang="fr-FR" noProof="0" dirty="0" err="1" smtClean="0"/>
              <a:t>Third</a:t>
            </a:r>
            <a:r>
              <a:rPr lang="fr-FR" noProof="0" dirty="0" smtClean="0"/>
              <a:t> </a:t>
            </a:r>
            <a:r>
              <a:rPr lang="fr-FR" noProof="0" dirty="0" err="1" smtClean="0"/>
              <a:t>level</a:t>
            </a:r>
            <a:endParaRPr lang="fr-FR" noProof="0" dirty="0" smtClean="0"/>
          </a:p>
          <a:p>
            <a:pPr lvl="3"/>
            <a:r>
              <a:rPr lang="fr-FR" noProof="0" dirty="0" err="1" smtClean="0"/>
              <a:t>Fourth</a:t>
            </a:r>
            <a:r>
              <a:rPr lang="fr-FR" noProof="0" dirty="0" smtClean="0"/>
              <a:t> </a:t>
            </a:r>
            <a:r>
              <a:rPr lang="fr-FR" noProof="0" dirty="0" err="1" smtClean="0"/>
              <a:t>level</a:t>
            </a:r>
            <a:endParaRPr lang="fr-FR" noProof="0" dirty="0" smtClean="0"/>
          </a:p>
          <a:p>
            <a:pPr lvl="4"/>
            <a:r>
              <a:rPr lang="fr-FR" noProof="0" dirty="0" err="1" smtClean="0"/>
              <a:t>Fifth</a:t>
            </a:r>
            <a:r>
              <a:rPr lang="fr-FR" noProof="0" dirty="0" smtClean="0"/>
              <a:t> </a:t>
            </a:r>
            <a:r>
              <a:rPr lang="fr-FR" noProof="0" dirty="0" err="1" smtClean="0"/>
              <a:t>level</a:t>
            </a:r>
            <a:endParaRPr lang="fr-FR" noProof="0" dirty="0" smtClean="0"/>
          </a:p>
        </p:txBody>
      </p:sp>
      <p:sp>
        <p:nvSpPr>
          <p:cNvPr id="7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554096" y="6554104"/>
            <a:ext cx="377092" cy="144247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defTabSz="957998">
              <a:lnSpc>
                <a:spcPts val="1128"/>
              </a:lnSpc>
              <a:defRPr sz="900" b="1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DBB5B7E-4A36-4DEA-8D3A-A9CBA73BAF4C}" type="slidenum">
              <a:rPr lang="fr-FR" smtClean="0">
                <a:solidFill>
                  <a:srgbClr val="002776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‹N°›</a:t>
            </a:fld>
            <a:endParaRPr lang="fr-FR">
              <a:solidFill>
                <a:srgbClr val="002776"/>
              </a:solidFill>
              <a:cs typeface="Arial" charset="0"/>
            </a:endParaRPr>
          </a:p>
        </p:txBody>
      </p:sp>
      <p:sp>
        <p:nvSpPr>
          <p:cNvPr id="10" name="Footer Placeholder 10"/>
          <p:cNvSpPr>
            <a:spLocks noGrp="1"/>
          </p:cNvSpPr>
          <p:nvPr>
            <p:ph type="ftr" sz="quarter" idx="3"/>
          </p:nvPr>
        </p:nvSpPr>
        <p:spPr>
          <a:xfrm>
            <a:off x="1029310" y="6554104"/>
            <a:ext cx="5756425" cy="144247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0" marR="0" indent="0" algn="l" defTabSz="957998" rtl="0" eaLnBrk="1" fontAlgn="base" latinLnBrk="0" hangingPunct="1">
              <a:lnSpc>
                <a:spcPts val="1128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002776"/>
                </a:solidFill>
                <a:cs typeface="Arial" charset="0"/>
              </a:rPr>
              <a:t>2014 CSI Audit - Our Offer</a:t>
            </a:r>
            <a:endParaRPr lang="fr-FR" smtClean="0">
              <a:solidFill>
                <a:srgbClr val="002776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5836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5" r:id="rId1"/>
    <p:sldLayoutId id="2147483906" r:id="rId2"/>
    <p:sldLayoutId id="2147483907" r:id="rId3"/>
    <p:sldLayoutId id="2147483908" r:id="rId4"/>
    <p:sldLayoutId id="2147483909" r:id="rId5"/>
    <p:sldLayoutId id="2147483910" r:id="rId6"/>
    <p:sldLayoutId id="2147483911" r:id="rId7"/>
    <p:sldLayoutId id="2147483912" r:id="rId8"/>
    <p:sldLayoutId id="2147483913" r:id="rId9"/>
    <p:sldLayoutId id="2147483914" r:id="rId10"/>
    <p:sldLayoutId id="2147483915" r:id="rId11"/>
  </p:sldLayoutIdLst>
  <p:hf hdr="0" dt="0"/>
  <p:txStyles>
    <p:titleStyle>
      <a:lvl1pPr algn="l" defTabSz="957998" rtl="0" eaLnBrk="1" fontAlgn="base" hangingPunct="1">
        <a:lnSpc>
          <a:spcPct val="100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+mj-lt"/>
          <a:ea typeface="+mj-ea"/>
          <a:cs typeface="+mj-cs"/>
        </a:defRPr>
      </a:lvl1pPr>
      <a:lvl2pPr algn="l" defTabSz="957998" rtl="0" eaLnBrk="1" fontAlgn="base" hangingPunct="1">
        <a:lnSpc>
          <a:spcPts val="3196"/>
        </a:lnSpc>
        <a:spcBef>
          <a:spcPct val="0"/>
        </a:spcBef>
        <a:spcAft>
          <a:spcPct val="0"/>
        </a:spcAft>
        <a:defRPr sz="2300" b="1">
          <a:solidFill>
            <a:schemeClr val="tx2"/>
          </a:solidFill>
          <a:latin typeface="Arial" charset="0"/>
        </a:defRPr>
      </a:lvl2pPr>
      <a:lvl3pPr algn="l" defTabSz="957998" rtl="0" eaLnBrk="1" fontAlgn="base" hangingPunct="1">
        <a:lnSpc>
          <a:spcPts val="3196"/>
        </a:lnSpc>
        <a:spcBef>
          <a:spcPct val="0"/>
        </a:spcBef>
        <a:spcAft>
          <a:spcPct val="0"/>
        </a:spcAft>
        <a:defRPr sz="2300" b="1">
          <a:solidFill>
            <a:schemeClr val="tx2"/>
          </a:solidFill>
          <a:latin typeface="Arial" charset="0"/>
        </a:defRPr>
      </a:lvl3pPr>
      <a:lvl4pPr algn="l" defTabSz="957998" rtl="0" eaLnBrk="1" fontAlgn="base" hangingPunct="1">
        <a:lnSpc>
          <a:spcPts val="3196"/>
        </a:lnSpc>
        <a:spcBef>
          <a:spcPct val="0"/>
        </a:spcBef>
        <a:spcAft>
          <a:spcPct val="0"/>
        </a:spcAft>
        <a:defRPr sz="2300" b="1">
          <a:solidFill>
            <a:schemeClr val="tx2"/>
          </a:solidFill>
          <a:latin typeface="Arial" charset="0"/>
        </a:defRPr>
      </a:lvl4pPr>
      <a:lvl5pPr algn="l" defTabSz="957998" rtl="0" eaLnBrk="1" fontAlgn="base" hangingPunct="1">
        <a:lnSpc>
          <a:spcPts val="3196"/>
        </a:lnSpc>
        <a:spcBef>
          <a:spcPct val="0"/>
        </a:spcBef>
        <a:spcAft>
          <a:spcPct val="0"/>
        </a:spcAft>
        <a:defRPr sz="2300" b="1">
          <a:solidFill>
            <a:schemeClr val="tx2"/>
          </a:solidFill>
          <a:latin typeface="Arial" charset="0"/>
        </a:defRPr>
      </a:lvl5pPr>
      <a:lvl6pPr marL="429756" algn="l" defTabSz="957998" rtl="0" eaLnBrk="1" fontAlgn="base" hangingPunct="1">
        <a:lnSpc>
          <a:spcPts val="3196"/>
        </a:lnSpc>
        <a:spcBef>
          <a:spcPct val="0"/>
        </a:spcBef>
        <a:spcAft>
          <a:spcPct val="0"/>
        </a:spcAft>
        <a:defRPr sz="2300" b="1">
          <a:solidFill>
            <a:schemeClr val="tx2"/>
          </a:solidFill>
          <a:latin typeface="Arial" charset="0"/>
        </a:defRPr>
      </a:lvl6pPr>
      <a:lvl7pPr marL="859512" algn="l" defTabSz="957998" rtl="0" eaLnBrk="1" fontAlgn="base" hangingPunct="1">
        <a:lnSpc>
          <a:spcPts val="3196"/>
        </a:lnSpc>
        <a:spcBef>
          <a:spcPct val="0"/>
        </a:spcBef>
        <a:spcAft>
          <a:spcPct val="0"/>
        </a:spcAft>
        <a:defRPr sz="2300" b="1">
          <a:solidFill>
            <a:schemeClr val="tx2"/>
          </a:solidFill>
          <a:latin typeface="Arial" charset="0"/>
        </a:defRPr>
      </a:lvl7pPr>
      <a:lvl8pPr marL="1289268" algn="l" defTabSz="957998" rtl="0" eaLnBrk="1" fontAlgn="base" hangingPunct="1">
        <a:lnSpc>
          <a:spcPts val="3196"/>
        </a:lnSpc>
        <a:spcBef>
          <a:spcPct val="0"/>
        </a:spcBef>
        <a:spcAft>
          <a:spcPct val="0"/>
        </a:spcAft>
        <a:defRPr sz="2300" b="1">
          <a:solidFill>
            <a:schemeClr val="tx2"/>
          </a:solidFill>
          <a:latin typeface="Arial" charset="0"/>
        </a:defRPr>
      </a:lvl8pPr>
      <a:lvl9pPr marL="1719024" algn="l" defTabSz="957998" rtl="0" eaLnBrk="1" fontAlgn="base" hangingPunct="1">
        <a:lnSpc>
          <a:spcPts val="3196"/>
        </a:lnSpc>
        <a:spcBef>
          <a:spcPct val="0"/>
        </a:spcBef>
        <a:spcAft>
          <a:spcPct val="0"/>
        </a:spcAft>
        <a:defRPr sz="2300" b="1">
          <a:solidFill>
            <a:schemeClr val="tx2"/>
          </a:solidFill>
          <a:latin typeface="Arial" charset="0"/>
        </a:defRPr>
      </a:lvl9pPr>
    </p:titleStyle>
    <p:bodyStyle>
      <a:lvl1pPr marL="192496" indent="-192496" algn="l" defTabSz="957998" rtl="0" eaLnBrk="1" fontAlgn="base" hangingPunct="1">
        <a:spcBef>
          <a:spcPts val="300"/>
        </a:spcBef>
        <a:spcAft>
          <a:spcPts val="300"/>
        </a:spcAft>
        <a:buFont typeface="Arial" pitchFamily="34" charset="0"/>
        <a:buChar char="•"/>
        <a:tabLst/>
        <a:defRPr>
          <a:solidFill>
            <a:schemeClr val="tx2"/>
          </a:solidFill>
          <a:latin typeface="+mn-lt"/>
          <a:ea typeface="+mn-ea"/>
          <a:cs typeface="+mn-cs"/>
        </a:defRPr>
      </a:lvl1pPr>
      <a:lvl2pPr marL="420803" indent="-219355" algn="l" defTabSz="957998" rtl="0" eaLnBrk="1" fontAlgn="base" hangingPunct="1">
        <a:spcBef>
          <a:spcPts val="300"/>
        </a:spcBef>
        <a:spcAft>
          <a:spcPts val="300"/>
        </a:spcAft>
        <a:buFont typeface="Arial" pitchFamily="34" charset="0"/>
        <a:buChar char="‒"/>
        <a:tabLst/>
        <a:defRPr sz="1600">
          <a:solidFill>
            <a:schemeClr val="tx2"/>
          </a:solidFill>
          <a:latin typeface="+mn-lt"/>
        </a:defRPr>
      </a:lvl2pPr>
      <a:lvl3pPr marL="622252" indent="-183542" algn="l" defTabSz="957998" rtl="0" eaLnBrk="1" fontAlgn="base" hangingPunct="1">
        <a:spcBef>
          <a:spcPts val="300"/>
        </a:spcBef>
        <a:spcAft>
          <a:spcPts val="300"/>
        </a:spcAft>
        <a:buFont typeface="Arial" pitchFamily="34" charset="0"/>
        <a:buChar char="‒"/>
        <a:tabLst/>
        <a:defRPr sz="1400">
          <a:solidFill>
            <a:schemeClr val="tx2"/>
          </a:solidFill>
          <a:latin typeface="+mn-lt"/>
        </a:defRPr>
      </a:lvl3pPr>
      <a:lvl4pPr marL="811761" indent="-193988" algn="l" defTabSz="957998" rtl="0" eaLnBrk="1" fontAlgn="base" hangingPunct="1">
        <a:spcBef>
          <a:spcPts val="300"/>
        </a:spcBef>
        <a:spcAft>
          <a:spcPts val="300"/>
        </a:spcAft>
        <a:buFont typeface="Arial" pitchFamily="34" charset="0"/>
        <a:buChar char="‒"/>
        <a:defRPr sz="1200">
          <a:solidFill>
            <a:schemeClr val="tx2"/>
          </a:solidFill>
          <a:latin typeface="+mn-lt"/>
        </a:defRPr>
      </a:lvl4pPr>
      <a:lvl5pPr marL="1002764" indent="-191002" algn="l" defTabSz="957998" rtl="0" eaLnBrk="1" fontAlgn="base" hangingPunct="1">
        <a:spcBef>
          <a:spcPts val="300"/>
        </a:spcBef>
        <a:spcAft>
          <a:spcPts val="300"/>
        </a:spcAft>
        <a:buFont typeface="Arial" pitchFamily="34" charset="0"/>
        <a:buChar char="‒"/>
        <a:defRPr sz="1200">
          <a:solidFill>
            <a:schemeClr val="tx2"/>
          </a:solidFill>
          <a:latin typeface="+mn-lt"/>
        </a:defRPr>
      </a:lvl5pPr>
      <a:lvl6pPr marL="1175860" indent="-180558" algn="l" defTabSz="957998" rtl="0" eaLnBrk="1" fontAlgn="base" hangingPunct="1">
        <a:spcBef>
          <a:spcPct val="0"/>
        </a:spcBef>
        <a:spcAft>
          <a:spcPts val="564"/>
        </a:spcAft>
        <a:buFont typeface="Arial" charset="0"/>
        <a:buChar char="‒"/>
        <a:defRPr sz="1500">
          <a:solidFill>
            <a:schemeClr val="tx2"/>
          </a:solidFill>
          <a:latin typeface="+mn-lt"/>
        </a:defRPr>
      </a:lvl6pPr>
      <a:lvl7pPr marL="1605616" indent="-180558" algn="l" defTabSz="957998" rtl="0" eaLnBrk="1" fontAlgn="base" hangingPunct="1">
        <a:spcBef>
          <a:spcPct val="0"/>
        </a:spcBef>
        <a:spcAft>
          <a:spcPts val="564"/>
        </a:spcAft>
        <a:buFont typeface="Arial" charset="0"/>
        <a:buChar char="‒"/>
        <a:defRPr sz="1500">
          <a:solidFill>
            <a:schemeClr val="tx2"/>
          </a:solidFill>
          <a:latin typeface="+mn-lt"/>
        </a:defRPr>
      </a:lvl7pPr>
      <a:lvl8pPr marL="2035372" indent="-180558" algn="l" defTabSz="957998" rtl="0" eaLnBrk="1" fontAlgn="base" hangingPunct="1">
        <a:spcBef>
          <a:spcPct val="0"/>
        </a:spcBef>
        <a:spcAft>
          <a:spcPts val="564"/>
        </a:spcAft>
        <a:buFont typeface="Arial" charset="0"/>
        <a:buChar char="‒"/>
        <a:defRPr sz="1500">
          <a:solidFill>
            <a:schemeClr val="tx2"/>
          </a:solidFill>
          <a:latin typeface="+mn-lt"/>
        </a:defRPr>
      </a:lvl8pPr>
      <a:lvl9pPr marL="2465128" indent="-180558" algn="l" defTabSz="957998" rtl="0" eaLnBrk="1" fontAlgn="base" hangingPunct="1">
        <a:spcBef>
          <a:spcPct val="0"/>
        </a:spcBef>
        <a:spcAft>
          <a:spcPts val="564"/>
        </a:spcAft>
        <a:buFont typeface="Arial" charset="0"/>
        <a:buChar char="‒"/>
        <a:defRPr sz="15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85951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29756" algn="l" defTabSz="85951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12" algn="l" defTabSz="85951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89268" algn="l" defTabSz="85951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19024" algn="l" defTabSz="85951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48780" algn="l" defTabSz="85951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78536" algn="l" defTabSz="85951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08291" algn="l" defTabSz="85951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38048" algn="l" defTabSz="85951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4.jpg"/><Relationship Id="rId4" Type="http://schemas.openxmlformats.org/officeDocument/2006/relationships/image" Target="../media/image19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21.jpg"/><Relationship Id="rId4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crplus.org/circular-europe-network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9.jp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Relationship Id="rId6" Type="http://schemas.openxmlformats.org/officeDocument/2006/relationships/diagramQuickStyle" Target="../diagrams/quickStyle1.xml"/><Relationship Id="rId11" Type="http://schemas.openxmlformats.org/officeDocument/2006/relationships/image" Target="../media/image11.jpg"/><Relationship Id="rId5" Type="http://schemas.openxmlformats.org/officeDocument/2006/relationships/diagramLayout" Target="../diagrams/layout1.xml"/><Relationship Id="rId10" Type="http://schemas.openxmlformats.org/officeDocument/2006/relationships/image" Target="../media/image10.jpg"/><Relationship Id="rId4" Type="http://schemas.openxmlformats.org/officeDocument/2006/relationships/diagramData" Target="../diagrams/data1.xml"/><Relationship Id="rId9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5.jpeg"/><Relationship Id="rId4" Type="http://schemas.openxmlformats.org/officeDocument/2006/relationships/image" Target="../media/image1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 rot="5400000">
            <a:off x="4831556" y="-4831556"/>
            <a:ext cx="2528888" cy="12192000"/>
          </a:xfrm>
          <a:prstGeom prst="rect">
            <a:avLst/>
          </a:prstGeom>
          <a:solidFill>
            <a:srgbClr val="003B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fr-BE" dirty="0"/>
          </a:p>
        </p:txBody>
      </p:sp>
      <p:sp>
        <p:nvSpPr>
          <p:cNvPr id="5" name="Isosceles Triangle 4"/>
          <p:cNvSpPr/>
          <p:nvPr/>
        </p:nvSpPr>
        <p:spPr>
          <a:xfrm rot="10800000">
            <a:off x="2063750" y="2457450"/>
            <a:ext cx="1295400" cy="647700"/>
          </a:xfrm>
          <a:prstGeom prst="triangle">
            <a:avLst/>
          </a:prstGeom>
          <a:solidFill>
            <a:srgbClr val="003B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fr-BE" dirty="0"/>
          </a:p>
        </p:txBody>
      </p:sp>
      <p:pic>
        <p:nvPicPr>
          <p:cNvPr id="5124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403" b="-3403"/>
          <a:stretch>
            <a:fillRect/>
          </a:stretch>
        </p:blipFill>
        <p:spPr bwMode="auto">
          <a:xfrm>
            <a:off x="5589589" y="-87313"/>
            <a:ext cx="1042987" cy="193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8"/>
          <p:cNvSpPr>
            <a:spLocks noGrp="1" noChangeArrowheads="1"/>
          </p:cNvSpPr>
          <p:nvPr>
            <p:ph type="ftr" sz="quarter" idx="11"/>
          </p:nvPr>
        </p:nvSpPr>
        <p:spPr>
          <a:xfrm>
            <a:off x="3313" y="6394982"/>
            <a:ext cx="12188687" cy="42568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1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Liège, </a:t>
            </a:r>
            <a:r>
              <a:rPr lang="en-GB" sz="1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26 November 2015 -  Marion Courtois, ACR</a:t>
            </a:r>
            <a:r>
              <a:rPr lang="en-GB" sz="1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+</a:t>
            </a:r>
            <a:endParaRPr lang="fr-BE" sz="1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 txBox="1">
            <a:spLocks noChangeArrowheads="1"/>
          </p:cNvSpPr>
          <p:nvPr/>
        </p:nvSpPr>
        <p:spPr>
          <a:xfrm>
            <a:off x="7429" y="5929532"/>
            <a:ext cx="12188687" cy="42568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fr-BE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14" name="Groupe 13"/>
          <p:cNvGrpSpPr/>
          <p:nvPr/>
        </p:nvGrpSpPr>
        <p:grpSpPr>
          <a:xfrm>
            <a:off x="0" y="4806175"/>
            <a:ext cx="2063750" cy="2063413"/>
            <a:chOff x="0" y="4806175"/>
            <a:chExt cx="2063750" cy="2063413"/>
          </a:xfrm>
        </p:grpSpPr>
        <p:grpSp>
          <p:nvGrpSpPr>
            <p:cNvPr id="3" name="Groupe 2"/>
            <p:cNvGrpSpPr/>
            <p:nvPr/>
          </p:nvGrpSpPr>
          <p:grpSpPr>
            <a:xfrm>
              <a:off x="0" y="4806175"/>
              <a:ext cx="2051824" cy="2051824"/>
              <a:chOff x="0" y="4847864"/>
              <a:chExt cx="2051824" cy="2051824"/>
            </a:xfrm>
          </p:grpSpPr>
          <p:pic>
            <p:nvPicPr>
              <p:cNvPr id="10" name="Image 9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4847864"/>
                <a:ext cx="2051824" cy="2051824"/>
              </a:xfrm>
              <a:prstGeom prst="rect">
                <a:avLst/>
              </a:prstGeom>
            </p:spPr>
          </p:pic>
          <p:sp>
            <p:nvSpPr>
              <p:cNvPr id="2" name="Rectangle 1"/>
              <p:cNvSpPr/>
              <p:nvPr/>
            </p:nvSpPr>
            <p:spPr>
              <a:xfrm>
                <a:off x="1293542" y="5746231"/>
                <a:ext cx="111512" cy="28657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BE"/>
              </a:p>
            </p:txBody>
          </p:sp>
          <p:sp>
            <p:nvSpPr>
              <p:cNvPr id="11" name="Rectangle 10"/>
              <p:cNvSpPr/>
              <p:nvPr/>
            </p:nvSpPr>
            <p:spPr>
              <a:xfrm flipH="1">
                <a:off x="1076843" y="5709060"/>
                <a:ext cx="45719" cy="27914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BE"/>
              </a:p>
            </p:txBody>
          </p:sp>
          <p:sp>
            <p:nvSpPr>
              <p:cNvPr id="12" name="Rectangle 11"/>
              <p:cNvSpPr/>
              <p:nvPr/>
            </p:nvSpPr>
            <p:spPr>
              <a:xfrm flipH="1">
                <a:off x="816647" y="6140237"/>
                <a:ext cx="45719" cy="27914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BE"/>
              </a:p>
            </p:txBody>
          </p:sp>
        </p:grpSp>
        <p:sp>
          <p:nvSpPr>
            <p:cNvPr id="6" name="Rectangle 5"/>
            <p:cNvSpPr/>
            <p:nvPr/>
          </p:nvSpPr>
          <p:spPr>
            <a:xfrm>
              <a:off x="0" y="6724185"/>
              <a:ext cx="2063750" cy="14540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</p:grpSp>
      <p:sp>
        <p:nvSpPr>
          <p:cNvPr id="8" name="Rectangle 7"/>
          <p:cNvSpPr/>
          <p:nvPr/>
        </p:nvSpPr>
        <p:spPr>
          <a:xfrm>
            <a:off x="167268" y="3068575"/>
            <a:ext cx="1202473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3600" dirty="0"/>
          </a:p>
          <a:p>
            <a:pPr algn="ctr"/>
            <a:r>
              <a:rPr lang="en-US" sz="4400" b="1" dirty="0" smtClean="0">
                <a:solidFill>
                  <a:srgbClr val="008000"/>
                </a:solidFill>
              </a:rPr>
              <a:t>The </a:t>
            </a:r>
            <a:r>
              <a:rPr lang="en-US" sz="4400" b="1" dirty="0">
                <a:solidFill>
                  <a:srgbClr val="008000"/>
                </a:solidFill>
              </a:rPr>
              <a:t>key or the lock? The </a:t>
            </a:r>
            <a:r>
              <a:rPr lang="en-US" sz="4400" b="1" dirty="0" smtClean="0">
                <a:solidFill>
                  <a:srgbClr val="008000"/>
                </a:solidFill>
              </a:rPr>
              <a:t>role of public authorities </a:t>
            </a:r>
            <a:r>
              <a:rPr lang="en-US" sz="4400" b="1" dirty="0">
                <a:solidFill>
                  <a:srgbClr val="008000"/>
                </a:solidFill>
              </a:rPr>
              <a:t>in the </a:t>
            </a:r>
            <a:r>
              <a:rPr lang="en-US" sz="4400" b="1" dirty="0" smtClean="0">
                <a:solidFill>
                  <a:srgbClr val="008000"/>
                </a:solidFill>
              </a:rPr>
              <a:t>Product-Service System deployment : </a:t>
            </a:r>
            <a:br>
              <a:rPr lang="en-US" sz="4400" b="1" dirty="0" smtClean="0">
                <a:solidFill>
                  <a:srgbClr val="008000"/>
                </a:solidFill>
              </a:rPr>
            </a:br>
            <a:r>
              <a:rPr lang="en-US" sz="4400" b="1" dirty="0" smtClean="0">
                <a:solidFill>
                  <a:srgbClr val="008000"/>
                </a:solidFill>
              </a:rPr>
              <a:t>case </a:t>
            </a:r>
            <a:r>
              <a:rPr lang="en-US" sz="4400" b="1" dirty="0">
                <a:solidFill>
                  <a:srgbClr val="008000"/>
                </a:solidFill>
              </a:rPr>
              <a:t>study</a:t>
            </a:r>
            <a:r>
              <a:rPr lang="en-US" sz="4400" b="1" dirty="0" smtClean="0">
                <a:solidFill>
                  <a:srgbClr val="008000"/>
                </a:solidFill>
              </a:rPr>
              <a:t>.</a:t>
            </a:r>
            <a:endParaRPr lang="en-GB" sz="4400" b="1" dirty="0" smtClean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9093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-47328" y="188640"/>
            <a:ext cx="12239331" cy="1397724"/>
            <a:chOff x="-35496" y="188640"/>
            <a:chExt cx="9179498" cy="1397724"/>
          </a:xfrm>
        </p:grpSpPr>
        <p:sp>
          <p:nvSpPr>
            <p:cNvPr id="8" name="Rectangle 7"/>
            <p:cNvSpPr/>
            <p:nvPr/>
          </p:nvSpPr>
          <p:spPr>
            <a:xfrm rot="5400000">
              <a:off x="4504595" y="-3544248"/>
              <a:ext cx="99316" cy="9179498"/>
            </a:xfrm>
            <a:prstGeom prst="rect">
              <a:avLst/>
            </a:prstGeom>
            <a:solidFill>
              <a:srgbClr val="003B93"/>
            </a:solidFill>
            <a:ln>
              <a:solidFill>
                <a:srgbClr val="003B9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 dirty="0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323528" y="188640"/>
              <a:ext cx="8496944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 smtClean="0">
                  <a:solidFill>
                    <a:srgbClr val="003B93"/>
                  </a:solidFill>
                  <a:latin typeface="Arial Narrow" pitchFamily="34" charset="0"/>
                </a:rPr>
                <a:t>Key </a:t>
              </a:r>
              <a:r>
                <a:rPr lang="en-US" sz="4400" dirty="0">
                  <a:solidFill>
                    <a:srgbClr val="003B93"/>
                  </a:solidFill>
                  <a:latin typeface="Arial Narrow" pitchFamily="34" charset="0"/>
                </a:rPr>
                <a:t>or </a:t>
              </a:r>
              <a:r>
                <a:rPr lang="en-US" sz="4400" dirty="0" smtClean="0">
                  <a:solidFill>
                    <a:srgbClr val="003B93"/>
                  </a:solidFill>
                  <a:latin typeface="Arial Narrow" pitchFamily="34" charset="0"/>
                </a:rPr>
                <a:t>lock?</a:t>
              </a:r>
              <a:endParaRPr lang="fr-BE" sz="4400" dirty="0">
                <a:solidFill>
                  <a:srgbClr val="003B93"/>
                </a:solidFill>
                <a:latin typeface="Arial Narrow" pitchFamily="34" charset="0"/>
              </a:endParaRPr>
            </a:p>
          </p:txBody>
        </p:sp>
        <p:sp>
          <p:nvSpPr>
            <p:cNvPr id="9" name="Isosceles Triangle 8"/>
            <p:cNvSpPr/>
            <p:nvPr/>
          </p:nvSpPr>
          <p:spPr>
            <a:xfrm rot="10800000">
              <a:off x="539916" y="1101609"/>
              <a:ext cx="969509" cy="484755"/>
            </a:xfrm>
            <a:prstGeom prst="triangle">
              <a:avLst/>
            </a:prstGeom>
            <a:solidFill>
              <a:srgbClr val="003B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 dirty="0"/>
            </a:p>
          </p:txBody>
        </p:sp>
      </p:grpSp>
      <p:pic>
        <p:nvPicPr>
          <p:cNvPr id="13" name="Picture 5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83" t="28525" r="30414" b="28608"/>
          <a:stretch/>
        </p:blipFill>
        <p:spPr>
          <a:xfrm>
            <a:off x="11180339" y="5777519"/>
            <a:ext cx="1011661" cy="1080481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5445" y="1150338"/>
            <a:ext cx="2559628" cy="3026161"/>
          </a:xfrm>
          <a:prstGeom prst="rect">
            <a:avLst/>
          </a:prstGeom>
        </p:spPr>
      </p:pic>
      <p:sp>
        <p:nvSpPr>
          <p:cNvPr id="11" name="TextBox 1"/>
          <p:cNvSpPr txBox="1"/>
          <p:nvPr/>
        </p:nvSpPr>
        <p:spPr>
          <a:xfrm>
            <a:off x="457409" y="1371600"/>
            <a:ext cx="11385185" cy="53707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spcAft>
                <a:spcPts val="600"/>
              </a:spcAft>
              <a:buFontTx/>
              <a:buChar char="-"/>
            </a:pPr>
            <a:r>
              <a:rPr lang="en-US" sz="4400" b="1" dirty="0" smtClean="0">
                <a:solidFill>
                  <a:srgbClr val="003B93"/>
                </a:solidFill>
              </a:rPr>
              <a:t>Entrenchment</a:t>
            </a:r>
            <a:r>
              <a:rPr lang="en-US" sz="4400" b="1" dirty="0" smtClean="0">
                <a:solidFill>
                  <a:srgbClr val="003B93"/>
                </a:solidFill>
              </a:rPr>
              <a:t> of classical</a:t>
            </a:r>
          </a:p>
          <a:p>
            <a:pPr marL="1143000" lvl="1" indent="-685800">
              <a:spcAft>
                <a:spcPts val="600"/>
              </a:spcAft>
              <a:buFontTx/>
              <a:buChar char="-"/>
            </a:pPr>
            <a:r>
              <a:rPr lang="en-US" sz="4400" b="1" dirty="0" smtClean="0">
                <a:solidFill>
                  <a:srgbClr val="003B93"/>
                </a:solidFill>
              </a:rPr>
              <a:t>economic model</a:t>
            </a:r>
          </a:p>
          <a:p>
            <a:pPr marL="1143000" lvl="1" indent="-685800">
              <a:spcAft>
                <a:spcPts val="1200"/>
              </a:spcAft>
              <a:buFontTx/>
              <a:buChar char="-"/>
            </a:pPr>
            <a:r>
              <a:rPr lang="en-US" sz="4400" b="1" dirty="0" smtClean="0">
                <a:solidFill>
                  <a:srgbClr val="003B93"/>
                </a:solidFill>
              </a:rPr>
              <a:t>role of professional organization </a:t>
            </a:r>
            <a:endParaRPr lang="en-US" sz="4400" b="1" dirty="0" smtClean="0">
              <a:solidFill>
                <a:srgbClr val="003B93"/>
              </a:solidFill>
            </a:endParaRPr>
          </a:p>
          <a:p>
            <a:pPr marL="2971800" lvl="5" indent="-685800">
              <a:spcAft>
                <a:spcPts val="600"/>
              </a:spcAft>
              <a:buFontTx/>
              <a:buChar char="-"/>
            </a:pPr>
            <a:endParaRPr lang="en-US" sz="4400" b="1" dirty="0" smtClean="0">
              <a:solidFill>
                <a:srgbClr val="003B93"/>
              </a:solidFill>
            </a:endParaRPr>
          </a:p>
          <a:p>
            <a:pPr marL="2971800" lvl="5" indent="-685800">
              <a:spcAft>
                <a:spcPts val="600"/>
              </a:spcAft>
              <a:buFontTx/>
              <a:buChar char="-"/>
            </a:pPr>
            <a:r>
              <a:rPr lang="en-US" sz="4400" b="1" dirty="0" smtClean="0">
                <a:solidFill>
                  <a:srgbClr val="003B93"/>
                </a:solidFill>
              </a:rPr>
              <a:t>Resistance to change from</a:t>
            </a:r>
          </a:p>
          <a:p>
            <a:pPr marL="3886200" lvl="7" indent="-685800">
              <a:spcAft>
                <a:spcPts val="600"/>
              </a:spcAft>
              <a:buFontTx/>
              <a:buChar char="-"/>
            </a:pPr>
            <a:r>
              <a:rPr lang="en-US" sz="4400" b="1" dirty="0" smtClean="0">
                <a:solidFill>
                  <a:srgbClr val="003B93"/>
                </a:solidFill>
              </a:rPr>
              <a:t>entrepreneurs</a:t>
            </a:r>
            <a:endParaRPr lang="en-US" sz="4400" b="1" dirty="0" smtClean="0">
              <a:solidFill>
                <a:srgbClr val="003B93"/>
              </a:solidFill>
            </a:endParaRPr>
          </a:p>
          <a:p>
            <a:pPr marL="3886200" lvl="7" indent="-685800">
              <a:spcAft>
                <a:spcPts val="600"/>
              </a:spcAft>
              <a:buFontTx/>
              <a:buChar char="-"/>
            </a:pPr>
            <a:r>
              <a:rPr lang="en-US" sz="4400" b="1" dirty="0" smtClean="0">
                <a:solidFill>
                  <a:srgbClr val="003B93"/>
                </a:solidFill>
              </a:rPr>
              <a:t>consumers</a:t>
            </a:r>
            <a:r>
              <a:rPr lang="en-US" sz="4400" b="1" dirty="0" smtClean="0">
                <a:solidFill>
                  <a:srgbClr val="003B93"/>
                </a:solidFill>
              </a:rPr>
              <a:t> </a:t>
            </a:r>
            <a:endParaRPr lang="en-US" sz="4400" b="1" dirty="0" smtClean="0">
              <a:solidFill>
                <a:srgbClr val="003B93"/>
              </a:solidFill>
            </a:endParaRPr>
          </a:p>
        </p:txBody>
      </p:sp>
      <p:grpSp>
        <p:nvGrpSpPr>
          <p:cNvPr id="12" name="Groupe 11"/>
          <p:cNvGrpSpPr/>
          <p:nvPr/>
        </p:nvGrpSpPr>
        <p:grpSpPr>
          <a:xfrm>
            <a:off x="0" y="4527393"/>
            <a:ext cx="2653990" cy="2431403"/>
            <a:chOff x="0" y="4806175"/>
            <a:chExt cx="2063750" cy="2063413"/>
          </a:xfrm>
        </p:grpSpPr>
        <p:grpSp>
          <p:nvGrpSpPr>
            <p:cNvPr id="14" name="Groupe 13"/>
            <p:cNvGrpSpPr/>
            <p:nvPr/>
          </p:nvGrpSpPr>
          <p:grpSpPr>
            <a:xfrm>
              <a:off x="0" y="4806175"/>
              <a:ext cx="2051824" cy="2051824"/>
              <a:chOff x="0" y="4847864"/>
              <a:chExt cx="2051824" cy="2051824"/>
            </a:xfrm>
          </p:grpSpPr>
          <p:pic>
            <p:nvPicPr>
              <p:cNvPr id="16" name="Image 15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4847864"/>
                <a:ext cx="2051824" cy="2051824"/>
              </a:xfrm>
              <a:prstGeom prst="rect">
                <a:avLst/>
              </a:prstGeom>
            </p:spPr>
          </p:pic>
          <p:sp>
            <p:nvSpPr>
              <p:cNvPr id="17" name="Rectangle 16"/>
              <p:cNvSpPr/>
              <p:nvPr/>
            </p:nvSpPr>
            <p:spPr>
              <a:xfrm>
                <a:off x="1293542" y="5746231"/>
                <a:ext cx="111512" cy="28657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BE"/>
              </a:p>
            </p:txBody>
          </p:sp>
          <p:sp>
            <p:nvSpPr>
              <p:cNvPr id="18" name="Rectangle 17"/>
              <p:cNvSpPr/>
              <p:nvPr/>
            </p:nvSpPr>
            <p:spPr>
              <a:xfrm flipH="1">
                <a:off x="1076843" y="5709060"/>
                <a:ext cx="45719" cy="27914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BE"/>
              </a:p>
            </p:txBody>
          </p:sp>
          <p:sp>
            <p:nvSpPr>
              <p:cNvPr id="19" name="Rectangle 18"/>
              <p:cNvSpPr/>
              <p:nvPr/>
            </p:nvSpPr>
            <p:spPr>
              <a:xfrm flipH="1">
                <a:off x="816647" y="6140237"/>
                <a:ext cx="45719" cy="27914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BE"/>
              </a:p>
            </p:txBody>
          </p:sp>
        </p:grpSp>
        <p:sp>
          <p:nvSpPr>
            <p:cNvPr id="15" name="Rectangle 14"/>
            <p:cNvSpPr/>
            <p:nvPr/>
          </p:nvSpPr>
          <p:spPr>
            <a:xfrm>
              <a:off x="0" y="6724185"/>
              <a:ext cx="2063750" cy="14540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</p:grpSp>
    </p:spTree>
    <p:extLst>
      <p:ext uri="{BB962C8B-B14F-4D97-AF65-F5344CB8AC3E}">
        <p14:creationId xmlns:p14="http://schemas.microsoft.com/office/powerpoint/2010/main" val="235825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6730" y="1383939"/>
            <a:ext cx="2966225" cy="2966225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47328" y="188640"/>
            <a:ext cx="12239331" cy="1397724"/>
            <a:chOff x="-35496" y="188640"/>
            <a:chExt cx="9179498" cy="1397724"/>
          </a:xfrm>
        </p:grpSpPr>
        <p:sp>
          <p:nvSpPr>
            <p:cNvPr id="8" name="Rectangle 7"/>
            <p:cNvSpPr/>
            <p:nvPr/>
          </p:nvSpPr>
          <p:spPr>
            <a:xfrm rot="5400000">
              <a:off x="4504595" y="-3544248"/>
              <a:ext cx="99316" cy="9179498"/>
            </a:xfrm>
            <a:prstGeom prst="rect">
              <a:avLst/>
            </a:prstGeom>
            <a:solidFill>
              <a:srgbClr val="003B93"/>
            </a:solidFill>
            <a:ln>
              <a:solidFill>
                <a:srgbClr val="003B9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 dirty="0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323528" y="188640"/>
              <a:ext cx="8496944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 smtClean="0">
                  <a:solidFill>
                    <a:srgbClr val="003B93"/>
                  </a:solidFill>
                  <a:latin typeface="Arial Narrow" pitchFamily="34" charset="0"/>
                </a:rPr>
                <a:t>Conclusion</a:t>
              </a:r>
              <a:endParaRPr lang="fr-BE" sz="4400" dirty="0">
                <a:solidFill>
                  <a:srgbClr val="003B93"/>
                </a:solidFill>
                <a:latin typeface="Arial Narrow" pitchFamily="34" charset="0"/>
              </a:endParaRPr>
            </a:p>
          </p:txBody>
        </p:sp>
        <p:sp>
          <p:nvSpPr>
            <p:cNvPr id="9" name="Isosceles Triangle 8"/>
            <p:cNvSpPr/>
            <p:nvPr/>
          </p:nvSpPr>
          <p:spPr>
            <a:xfrm rot="10800000">
              <a:off x="539916" y="1101609"/>
              <a:ext cx="969509" cy="484755"/>
            </a:xfrm>
            <a:prstGeom prst="triangle">
              <a:avLst/>
            </a:prstGeom>
            <a:solidFill>
              <a:srgbClr val="003B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 dirty="0"/>
            </a:p>
          </p:txBody>
        </p:sp>
      </p:grpSp>
      <p:pic>
        <p:nvPicPr>
          <p:cNvPr id="13" name="Picture 5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83" t="28525" r="30414" b="28608"/>
          <a:stretch/>
        </p:blipFill>
        <p:spPr>
          <a:xfrm>
            <a:off x="11180339" y="5777519"/>
            <a:ext cx="1011661" cy="1080481"/>
          </a:xfrm>
          <a:prstGeom prst="rect">
            <a:avLst/>
          </a:prstGeom>
        </p:spPr>
      </p:pic>
      <p:sp>
        <p:nvSpPr>
          <p:cNvPr id="11" name="TextBox 1"/>
          <p:cNvSpPr txBox="1"/>
          <p:nvPr/>
        </p:nvSpPr>
        <p:spPr>
          <a:xfrm>
            <a:off x="457409" y="1460808"/>
            <a:ext cx="878695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spcAft>
                <a:spcPts val="1800"/>
              </a:spcAft>
              <a:buFontTx/>
              <a:buChar char="-"/>
            </a:pPr>
            <a:r>
              <a:rPr lang="en-US" sz="4400" b="1" dirty="0" smtClean="0">
                <a:solidFill>
                  <a:srgbClr val="003B93"/>
                </a:solidFill>
              </a:rPr>
              <a:t>Changes </a:t>
            </a:r>
            <a:r>
              <a:rPr lang="en-US" sz="4400" b="1" dirty="0">
                <a:solidFill>
                  <a:srgbClr val="003B93"/>
                </a:solidFill>
              </a:rPr>
              <a:t>for </a:t>
            </a:r>
            <a:r>
              <a:rPr lang="en-US" sz="4400" b="1" dirty="0" smtClean="0">
                <a:solidFill>
                  <a:srgbClr val="003B93"/>
                </a:solidFill>
              </a:rPr>
              <a:t>all stakeholders </a:t>
            </a:r>
            <a:r>
              <a:rPr lang="en-US" sz="4400" b="1" dirty="0">
                <a:solidFill>
                  <a:srgbClr val="003B93"/>
                </a:solidFill>
              </a:rPr>
              <a:t>in the economic chain: suppliers, customers, consumption </a:t>
            </a:r>
            <a:r>
              <a:rPr lang="en-US" sz="4400" b="1" dirty="0" smtClean="0">
                <a:solidFill>
                  <a:srgbClr val="003B93"/>
                </a:solidFill>
              </a:rPr>
              <a:t>patterns, public authorities.</a:t>
            </a:r>
          </a:p>
        </p:txBody>
      </p:sp>
      <p:sp>
        <p:nvSpPr>
          <p:cNvPr id="7" name="Rectangle 6"/>
          <p:cNvSpPr/>
          <p:nvPr/>
        </p:nvSpPr>
        <p:spPr>
          <a:xfrm>
            <a:off x="4285786" y="4840818"/>
            <a:ext cx="764602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indent="-685800" algn="just">
              <a:spcAft>
                <a:spcPts val="1800"/>
              </a:spcAft>
              <a:buFontTx/>
              <a:buChar char="-"/>
            </a:pPr>
            <a:r>
              <a:rPr lang="en-US" sz="4400" b="1" dirty="0">
                <a:solidFill>
                  <a:srgbClr val="003B93"/>
                </a:solidFill>
              </a:rPr>
              <a:t>New role for public actors:</a:t>
            </a:r>
            <a:br>
              <a:rPr lang="en-US" sz="4400" b="1" dirty="0">
                <a:solidFill>
                  <a:srgbClr val="003B93"/>
                </a:solidFill>
              </a:rPr>
            </a:br>
            <a:r>
              <a:rPr lang="en-US" sz="4400" b="1" dirty="0" smtClean="0">
                <a:solidFill>
                  <a:srgbClr val="003B93"/>
                </a:solidFill>
              </a:rPr>
              <a:t>Bridging </a:t>
            </a:r>
            <a:r>
              <a:rPr lang="en-US" sz="4400" b="1" dirty="0">
                <a:solidFill>
                  <a:srgbClr val="003B93"/>
                </a:solidFill>
              </a:rPr>
              <a:t>actor</a:t>
            </a:r>
          </a:p>
        </p:txBody>
      </p:sp>
      <p:grpSp>
        <p:nvGrpSpPr>
          <p:cNvPr id="12" name="Groupe 11"/>
          <p:cNvGrpSpPr/>
          <p:nvPr/>
        </p:nvGrpSpPr>
        <p:grpSpPr>
          <a:xfrm>
            <a:off x="335117" y="4640168"/>
            <a:ext cx="2772356" cy="1847850"/>
            <a:chOff x="335117" y="4640168"/>
            <a:chExt cx="2772356" cy="1847850"/>
          </a:xfrm>
        </p:grpSpPr>
        <p:pic>
          <p:nvPicPr>
            <p:cNvPr id="3" name="Image 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5117" y="4640168"/>
              <a:ext cx="2466975" cy="1847850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335117" y="6317759"/>
              <a:ext cx="679644" cy="17025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14" name="Rectangle 13"/>
            <p:cNvSpPr/>
            <p:nvPr/>
          </p:nvSpPr>
          <p:spPr>
            <a:xfrm rot="518328">
              <a:off x="2427829" y="5725842"/>
              <a:ext cx="679644" cy="3292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295687" y="5732914"/>
              <a:ext cx="783786" cy="34907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414632" y="5784463"/>
              <a:ext cx="783786" cy="25291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</p:grpSp>
    </p:spTree>
    <p:extLst>
      <p:ext uri="{BB962C8B-B14F-4D97-AF65-F5344CB8AC3E}">
        <p14:creationId xmlns:p14="http://schemas.microsoft.com/office/powerpoint/2010/main" val="1505201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>
            <a:grpSpLocks/>
          </p:cNvGrpSpPr>
          <p:nvPr/>
        </p:nvGrpSpPr>
        <p:grpSpPr bwMode="auto">
          <a:xfrm rot="10800000">
            <a:off x="0" y="4860245"/>
            <a:ext cx="12191998" cy="1997753"/>
            <a:chOff x="-48193" y="82974"/>
            <a:chExt cx="9211106" cy="1366796"/>
          </a:xfrm>
        </p:grpSpPr>
        <p:sp>
          <p:nvSpPr>
            <p:cNvPr id="5" name="Rectangle 4"/>
            <p:cNvSpPr/>
            <p:nvPr/>
          </p:nvSpPr>
          <p:spPr>
            <a:xfrm rot="5400000">
              <a:off x="4116153" y="-4081372"/>
              <a:ext cx="882413" cy="9211106"/>
            </a:xfrm>
            <a:prstGeom prst="rect">
              <a:avLst/>
            </a:prstGeom>
            <a:solidFill>
              <a:srgbClr val="003B93"/>
            </a:solidFill>
            <a:ln>
              <a:solidFill>
                <a:srgbClr val="003B9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fr-BE"/>
            </a:p>
          </p:txBody>
        </p:sp>
        <p:sp>
          <p:nvSpPr>
            <p:cNvPr id="7" name="Isosceles Triangle 6"/>
            <p:cNvSpPr/>
            <p:nvPr/>
          </p:nvSpPr>
          <p:spPr>
            <a:xfrm rot="10800000">
              <a:off x="505838" y="965388"/>
              <a:ext cx="969953" cy="484382"/>
            </a:xfrm>
            <a:prstGeom prst="triangle">
              <a:avLst/>
            </a:prstGeom>
            <a:solidFill>
              <a:srgbClr val="003B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fr-BE"/>
            </a:p>
          </p:txBody>
        </p:sp>
      </p:grpSp>
      <p:sp>
        <p:nvSpPr>
          <p:cNvPr id="8" name="Rectangle 7"/>
          <p:cNvSpPr/>
          <p:nvPr/>
        </p:nvSpPr>
        <p:spPr>
          <a:xfrm>
            <a:off x="1" y="1622474"/>
            <a:ext cx="12191998" cy="31663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fr-BE" sz="2400" dirty="0" smtClean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7200" smtClean="0">
                <a:solidFill>
                  <a:srgbClr val="003B93"/>
                </a:solidFill>
              </a:rPr>
              <a:t>Thank you!</a:t>
            </a:r>
            <a:endParaRPr lang="en-GB" sz="7200" dirty="0">
              <a:solidFill>
                <a:srgbClr val="003B93"/>
              </a:solidFill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GB" sz="2400" b="1" dirty="0">
              <a:solidFill>
                <a:schemeClr val="accent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4800" smtClean="0">
                <a:solidFill>
                  <a:srgbClr val="317D1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hlinkClick r:id="rId3"/>
              </a:rPr>
              <a:t>www.acrplus.org</a:t>
            </a:r>
            <a:endParaRPr lang="en-GB" sz="4800" dirty="0" smtClean="0">
              <a:solidFill>
                <a:srgbClr val="317D1F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83" t="28525" r="30414" b="28608"/>
          <a:stretch/>
        </p:blipFill>
        <p:spPr>
          <a:xfrm>
            <a:off x="220602" y="199679"/>
            <a:ext cx="1011661" cy="1080481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5480238" y="5729233"/>
            <a:ext cx="6096000" cy="985270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en-GB" sz="2400" dirty="0" smtClean="0">
                <a:solidFill>
                  <a:schemeClr val="bg1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Contact</a:t>
            </a:r>
            <a:r>
              <a:rPr lang="en-GB" sz="2400" dirty="0">
                <a:solidFill>
                  <a:schemeClr val="bg1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  <a:r>
              <a:rPr lang="en-GB" sz="2400" u="sng" dirty="0" smtClean="0">
                <a:solidFill>
                  <a:schemeClr val="bg1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mc@acrplus.org</a:t>
            </a:r>
            <a:r>
              <a:rPr lang="en-GB" sz="2400" dirty="0" smtClean="0">
                <a:solidFill>
                  <a:schemeClr val="bg1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en-GB" sz="2400" dirty="0">
              <a:solidFill>
                <a:schemeClr val="bg1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en-GB" sz="2400" dirty="0" smtClean="0">
                <a:solidFill>
                  <a:schemeClr val="bg1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Marion Courtois, </a:t>
            </a:r>
            <a:r>
              <a:rPr lang="en-GB" sz="2400" dirty="0">
                <a:solidFill>
                  <a:schemeClr val="bg1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ACR+</a:t>
            </a:r>
          </a:p>
        </p:txBody>
      </p:sp>
    </p:spTree>
    <p:extLst>
      <p:ext uri="{BB962C8B-B14F-4D97-AF65-F5344CB8AC3E}">
        <p14:creationId xmlns:p14="http://schemas.microsoft.com/office/powerpoint/2010/main" val="1551938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6498" y="396188"/>
            <a:ext cx="9139358" cy="646181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806498" y="396188"/>
            <a:ext cx="9139358" cy="59965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grpSp>
        <p:nvGrpSpPr>
          <p:cNvPr id="10" name="Group 9"/>
          <p:cNvGrpSpPr/>
          <p:nvPr/>
        </p:nvGrpSpPr>
        <p:grpSpPr>
          <a:xfrm>
            <a:off x="-47328" y="188640"/>
            <a:ext cx="12239331" cy="1397724"/>
            <a:chOff x="-35496" y="188640"/>
            <a:chExt cx="9179498" cy="1397724"/>
          </a:xfrm>
        </p:grpSpPr>
        <p:sp>
          <p:nvSpPr>
            <p:cNvPr id="8" name="Rectangle 7"/>
            <p:cNvSpPr/>
            <p:nvPr/>
          </p:nvSpPr>
          <p:spPr>
            <a:xfrm rot="5400000">
              <a:off x="4504595" y="-3544248"/>
              <a:ext cx="99316" cy="9179498"/>
            </a:xfrm>
            <a:prstGeom prst="rect">
              <a:avLst/>
            </a:prstGeom>
            <a:solidFill>
              <a:srgbClr val="003B93"/>
            </a:solidFill>
            <a:ln>
              <a:solidFill>
                <a:srgbClr val="003B9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 dirty="0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323528" y="188640"/>
              <a:ext cx="8496944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4400" dirty="0" smtClean="0">
                  <a:solidFill>
                    <a:srgbClr val="003B93"/>
                  </a:solidFill>
                  <a:latin typeface="Arial Narrow" pitchFamily="34" charset="0"/>
                </a:rPr>
                <a:t>Product-Service System – Typology</a:t>
              </a:r>
              <a:endParaRPr lang="fr-BE" sz="4400" dirty="0">
                <a:solidFill>
                  <a:srgbClr val="003B93"/>
                </a:solidFill>
                <a:latin typeface="Arial Narrow" pitchFamily="34" charset="0"/>
              </a:endParaRPr>
            </a:p>
          </p:txBody>
        </p:sp>
        <p:sp>
          <p:nvSpPr>
            <p:cNvPr id="9" name="Isosceles Triangle 8"/>
            <p:cNvSpPr/>
            <p:nvPr/>
          </p:nvSpPr>
          <p:spPr>
            <a:xfrm rot="10800000">
              <a:off x="539916" y="1101609"/>
              <a:ext cx="969509" cy="484755"/>
            </a:xfrm>
            <a:prstGeom prst="triangle">
              <a:avLst/>
            </a:prstGeom>
            <a:solidFill>
              <a:srgbClr val="003B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 dirty="0"/>
            </a:p>
          </p:txBody>
        </p:sp>
      </p:grpSp>
      <p:pic>
        <p:nvPicPr>
          <p:cNvPr id="13" name="Picture 5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83" t="28525" r="30414" b="28608"/>
          <a:stretch/>
        </p:blipFill>
        <p:spPr>
          <a:xfrm>
            <a:off x="11180339" y="5777519"/>
            <a:ext cx="1011661" cy="1080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2221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-47328" y="188640"/>
            <a:ext cx="12239331" cy="1397724"/>
            <a:chOff x="-35496" y="188640"/>
            <a:chExt cx="9179498" cy="1397724"/>
          </a:xfrm>
        </p:grpSpPr>
        <p:sp>
          <p:nvSpPr>
            <p:cNvPr id="8" name="Rectangle 7"/>
            <p:cNvSpPr/>
            <p:nvPr/>
          </p:nvSpPr>
          <p:spPr>
            <a:xfrm rot="5400000">
              <a:off x="4504595" y="-3544248"/>
              <a:ext cx="99316" cy="9179498"/>
            </a:xfrm>
            <a:prstGeom prst="rect">
              <a:avLst/>
            </a:prstGeom>
            <a:solidFill>
              <a:srgbClr val="003B93"/>
            </a:solidFill>
            <a:ln>
              <a:solidFill>
                <a:srgbClr val="003B9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 dirty="0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323528" y="188640"/>
              <a:ext cx="8496944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4400" dirty="0" smtClean="0">
                  <a:solidFill>
                    <a:srgbClr val="003B93"/>
                  </a:solidFill>
                  <a:latin typeface="Arial Narrow" pitchFamily="34" charset="0"/>
                </a:rPr>
                <a:t>Changes of our production and consumptions patterns</a:t>
              </a:r>
              <a:endParaRPr lang="fr-BE" sz="4400" dirty="0">
                <a:solidFill>
                  <a:srgbClr val="003B93"/>
                </a:solidFill>
                <a:latin typeface="Arial Narrow" pitchFamily="34" charset="0"/>
              </a:endParaRPr>
            </a:p>
          </p:txBody>
        </p:sp>
        <p:sp>
          <p:nvSpPr>
            <p:cNvPr id="9" name="Isosceles Triangle 8"/>
            <p:cNvSpPr/>
            <p:nvPr/>
          </p:nvSpPr>
          <p:spPr>
            <a:xfrm rot="10800000">
              <a:off x="539916" y="1101609"/>
              <a:ext cx="969509" cy="484755"/>
            </a:xfrm>
            <a:prstGeom prst="triangle">
              <a:avLst/>
            </a:prstGeom>
            <a:solidFill>
              <a:srgbClr val="003B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 dirty="0"/>
            </a:p>
          </p:txBody>
        </p:sp>
      </p:grpSp>
      <p:pic>
        <p:nvPicPr>
          <p:cNvPr id="13" name="Picture 5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83" t="28525" r="30414" b="28608"/>
          <a:stretch/>
        </p:blipFill>
        <p:spPr>
          <a:xfrm>
            <a:off x="11180339" y="5777519"/>
            <a:ext cx="1011661" cy="1080481"/>
          </a:xfrm>
          <a:prstGeom prst="rect">
            <a:avLst/>
          </a:prstGeom>
        </p:spPr>
      </p:pic>
      <p:sp>
        <p:nvSpPr>
          <p:cNvPr id="11" name="TextBox 1"/>
          <p:cNvSpPr txBox="1"/>
          <p:nvPr/>
        </p:nvSpPr>
        <p:spPr>
          <a:xfrm>
            <a:off x="457410" y="1371600"/>
            <a:ext cx="6701673" cy="42934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1800"/>
              </a:spcAft>
            </a:pPr>
            <a:r>
              <a:rPr lang="en-US" sz="4800" b="1" dirty="0" smtClean="0">
                <a:solidFill>
                  <a:srgbClr val="003B93"/>
                </a:solidFill>
              </a:rPr>
              <a:t>Implies</a:t>
            </a:r>
            <a:r>
              <a:rPr lang="en-US" sz="3600" dirty="0" smtClean="0">
                <a:solidFill>
                  <a:srgbClr val="003B93"/>
                </a:solidFill>
              </a:rPr>
              <a:t>:</a:t>
            </a:r>
          </a:p>
          <a:p>
            <a:pPr marL="571500" indent="-571500">
              <a:spcAft>
                <a:spcPts val="1800"/>
              </a:spcAft>
              <a:buFontTx/>
              <a:buChar char="-"/>
            </a:pPr>
            <a:r>
              <a:rPr lang="en-US" sz="3600" dirty="0">
                <a:solidFill>
                  <a:srgbClr val="003B93"/>
                </a:solidFill>
              </a:rPr>
              <a:t>Buying the use not the product,</a:t>
            </a:r>
          </a:p>
          <a:p>
            <a:pPr marL="571500" indent="-571500">
              <a:spcAft>
                <a:spcPts val="1800"/>
              </a:spcAft>
              <a:buFontTx/>
              <a:buChar char="-"/>
            </a:pPr>
            <a:r>
              <a:rPr lang="en-US" sz="3600" dirty="0" smtClean="0">
                <a:solidFill>
                  <a:srgbClr val="003B93"/>
                </a:solidFill>
              </a:rPr>
              <a:t>Different types of cooperation </a:t>
            </a:r>
            <a:r>
              <a:rPr lang="en-US" sz="3600" dirty="0">
                <a:solidFill>
                  <a:srgbClr val="003B93"/>
                </a:solidFill>
              </a:rPr>
              <a:t>between </a:t>
            </a:r>
            <a:r>
              <a:rPr lang="en-US" sz="3600" dirty="0" smtClean="0">
                <a:solidFill>
                  <a:srgbClr val="003B93"/>
                </a:solidFill>
              </a:rPr>
              <a:t>companies,</a:t>
            </a:r>
          </a:p>
          <a:p>
            <a:pPr marL="571500" indent="-571500">
              <a:spcAft>
                <a:spcPts val="1800"/>
              </a:spcAft>
              <a:buFontTx/>
              <a:buChar char="-"/>
            </a:pPr>
            <a:r>
              <a:rPr lang="en-US" sz="3600" dirty="0" smtClean="0">
                <a:solidFill>
                  <a:srgbClr val="003B93"/>
                </a:solidFill>
              </a:rPr>
              <a:t>More </a:t>
            </a:r>
            <a:r>
              <a:rPr lang="en-US" sz="3600" dirty="0">
                <a:solidFill>
                  <a:srgbClr val="003B93"/>
                </a:solidFill>
              </a:rPr>
              <a:t>complex than simple </a:t>
            </a:r>
            <a:r>
              <a:rPr lang="en-US" sz="3600" dirty="0" smtClean="0">
                <a:solidFill>
                  <a:srgbClr val="003B93"/>
                </a:solidFill>
              </a:rPr>
              <a:t>product sales</a:t>
            </a:r>
            <a:endParaRPr lang="en-GB" sz="3600" dirty="0">
              <a:solidFill>
                <a:srgbClr val="003B93"/>
              </a:solidFill>
            </a:endParaRPr>
          </a:p>
        </p:txBody>
      </p:sp>
      <p:pic>
        <p:nvPicPr>
          <p:cNvPr id="12" name="Espace réservé du contenu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1809" y="1471961"/>
            <a:ext cx="4528637" cy="3389971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7890" y="1411222"/>
            <a:ext cx="5034110" cy="3511447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3719037" y="4996450"/>
            <a:ext cx="2614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3B93"/>
                </a:solidFill>
                <a:sym typeface="Wingdings" panose="05000000000000000000" pitchFamily="2" charset="2"/>
              </a:rPr>
              <a:t> </a:t>
            </a:r>
            <a:r>
              <a:rPr lang="en-US" sz="3600" dirty="0">
                <a:solidFill>
                  <a:srgbClr val="003B93"/>
                </a:solidFill>
                <a:sym typeface="Wingdings" panose="05000000000000000000" pitchFamily="2" charset="2"/>
              </a:rPr>
              <a:t>Volume</a:t>
            </a:r>
            <a:endParaRPr lang="fr-BE" sz="3600" dirty="0">
              <a:solidFill>
                <a:srgbClr val="003B9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6319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0979" y="600032"/>
            <a:ext cx="8818933" cy="6234594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47328" y="188640"/>
            <a:ext cx="12239331" cy="1397724"/>
            <a:chOff x="-35496" y="188640"/>
            <a:chExt cx="9179498" cy="1397724"/>
          </a:xfrm>
        </p:grpSpPr>
        <p:sp>
          <p:nvSpPr>
            <p:cNvPr id="8" name="Rectangle 7"/>
            <p:cNvSpPr/>
            <p:nvPr/>
          </p:nvSpPr>
          <p:spPr>
            <a:xfrm rot="5400000">
              <a:off x="4504595" y="-3544248"/>
              <a:ext cx="99316" cy="9179498"/>
            </a:xfrm>
            <a:prstGeom prst="rect">
              <a:avLst/>
            </a:prstGeom>
            <a:solidFill>
              <a:srgbClr val="003B93"/>
            </a:solidFill>
            <a:ln>
              <a:solidFill>
                <a:srgbClr val="003B9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 dirty="0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323528" y="188640"/>
              <a:ext cx="8496944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4400" dirty="0" smtClean="0">
                  <a:solidFill>
                    <a:srgbClr val="003B93"/>
                  </a:solidFill>
                  <a:latin typeface="Arial Narrow" pitchFamily="34" charset="0"/>
                </a:rPr>
                <a:t>Planetary boundaries</a:t>
              </a:r>
              <a:endParaRPr lang="fr-BE" sz="4400" dirty="0">
                <a:solidFill>
                  <a:srgbClr val="003B93"/>
                </a:solidFill>
                <a:latin typeface="Arial Narrow" pitchFamily="34" charset="0"/>
              </a:endParaRPr>
            </a:p>
          </p:txBody>
        </p:sp>
        <p:sp>
          <p:nvSpPr>
            <p:cNvPr id="9" name="Isosceles Triangle 8"/>
            <p:cNvSpPr/>
            <p:nvPr/>
          </p:nvSpPr>
          <p:spPr>
            <a:xfrm rot="10800000">
              <a:off x="539916" y="1101609"/>
              <a:ext cx="969509" cy="484755"/>
            </a:xfrm>
            <a:prstGeom prst="triangle">
              <a:avLst/>
            </a:prstGeom>
            <a:solidFill>
              <a:srgbClr val="003B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 dirty="0"/>
            </a:p>
          </p:txBody>
        </p:sp>
      </p:grpSp>
      <p:pic>
        <p:nvPicPr>
          <p:cNvPr id="13" name="Picture 5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83" t="28525" r="30414" b="28608"/>
          <a:stretch/>
        </p:blipFill>
        <p:spPr>
          <a:xfrm>
            <a:off x="11180339" y="5777519"/>
            <a:ext cx="1011661" cy="108048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-47328" y="6536508"/>
            <a:ext cx="411792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BE" sz="1600" dirty="0">
                <a:latin typeface="BookAntiqua-Bold"/>
              </a:rPr>
              <a:t>Steffen </a:t>
            </a:r>
            <a:r>
              <a:rPr lang="fr-BE" sz="1600" i="1" dirty="0">
                <a:latin typeface="BookAntiqua-Italic"/>
              </a:rPr>
              <a:t>et al</a:t>
            </a:r>
            <a:r>
              <a:rPr lang="fr-BE" sz="1600" dirty="0">
                <a:latin typeface="BookAntiqua-Bold"/>
              </a:rPr>
              <a:t>. Science 2015 ; 347 : 1259855</a:t>
            </a:r>
            <a:endParaRPr lang="fr-BE" sz="1600" dirty="0"/>
          </a:p>
        </p:txBody>
      </p:sp>
    </p:spTree>
    <p:extLst>
      <p:ext uri="{BB962C8B-B14F-4D97-AF65-F5344CB8AC3E}">
        <p14:creationId xmlns:p14="http://schemas.microsoft.com/office/powerpoint/2010/main" val="2558390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68504">
            <a:off x="1190062" y="4159641"/>
            <a:ext cx="2533758" cy="1824909"/>
          </a:xfrm>
          <a:prstGeom prst="rect">
            <a:avLst/>
          </a:prstGeom>
        </p:spPr>
      </p:pic>
      <p:sp>
        <p:nvSpPr>
          <p:cNvPr id="11" name="TextBox 1"/>
          <p:cNvSpPr txBox="1"/>
          <p:nvPr/>
        </p:nvSpPr>
        <p:spPr>
          <a:xfrm>
            <a:off x="457410" y="1371600"/>
            <a:ext cx="11128707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1800"/>
              </a:spcAft>
            </a:pPr>
            <a:r>
              <a:rPr lang="en-US" sz="4800" b="1" dirty="0" smtClean="0">
                <a:solidFill>
                  <a:srgbClr val="003B93"/>
                </a:solidFill>
              </a:rPr>
              <a:t>One of the innovative Business models</a:t>
            </a:r>
          </a:p>
          <a:p>
            <a:pPr algn="just">
              <a:spcAft>
                <a:spcPts val="1800"/>
              </a:spcAft>
            </a:pPr>
            <a:endParaRPr lang="en-US" sz="4800" b="1" dirty="0">
              <a:solidFill>
                <a:srgbClr val="003B93"/>
              </a:solidFill>
            </a:endParaRPr>
          </a:p>
          <a:p>
            <a:pPr algn="just">
              <a:spcAft>
                <a:spcPts val="1800"/>
              </a:spcAft>
            </a:pPr>
            <a:endParaRPr lang="en-US" sz="4800" b="1" dirty="0" smtClean="0">
              <a:solidFill>
                <a:srgbClr val="003B93"/>
              </a:solidFill>
            </a:endParaRPr>
          </a:p>
          <a:p>
            <a:pPr algn="just">
              <a:spcAft>
                <a:spcPts val="1800"/>
              </a:spcAft>
            </a:pPr>
            <a:endParaRPr lang="en-US" sz="4800" b="1" dirty="0" smtClean="0">
              <a:solidFill>
                <a:srgbClr val="003B93"/>
              </a:solidFill>
            </a:endParaRPr>
          </a:p>
          <a:p>
            <a:pPr algn="just">
              <a:spcAft>
                <a:spcPts val="1800"/>
              </a:spcAft>
            </a:pPr>
            <a:endParaRPr lang="en-US" sz="3000" b="1" dirty="0" smtClean="0">
              <a:solidFill>
                <a:srgbClr val="003B93"/>
              </a:solidFill>
            </a:endParaRPr>
          </a:p>
          <a:p>
            <a:pPr algn="ctr">
              <a:spcAft>
                <a:spcPts val="1800"/>
              </a:spcAft>
            </a:pPr>
            <a:r>
              <a:rPr lang="en-US" sz="4800" b="1" dirty="0" smtClean="0">
                <a:solidFill>
                  <a:srgbClr val="003B93"/>
                </a:solidFill>
              </a:rPr>
              <a:t>Exchange </a:t>
            </a:r>
            <a:r>
              <a:rPr lang="en-US" sz="4800" b="1" dirty="0">
                <a:solidFill>
                  <a:srgbClr val="003B93"/>
                </a:solidFill>
              </a:rPr>
              <a:t>value versus use value</a:t>
            </a:r>
          </a:p>
          <a:p>
            <a:pPr algn="just">
              <a:spcAft>
                <a:spcPts val="1800"/>
              </a:spcAft>
            </a:pPr>
            <a:endParaRPr lang="en-GB" sz="3600" dirty="0">
              <a:solidFill>
                <a:srgbClr val="003B93"/>
              </a:solidFill>
            </a:endParaRPr>
          </a:p>
        </p:txBody>
      </p:sp>
      <p:graphicFrame>
        <p:nvGraphicFramePr>
          <p:cNvPr id="12" name="Diagram 21"/>
          <p:cNvGraphicFramePr/>
          <p:nvPr>
            <p:extLst>
              <p:ext uri="{D42A27DB-BD31-4B8C-83A1-F6EECF244321}">
                <p14:modId xmlns:p14="http://schemas.microsoft.com/office/powerpoint/2010/main" val="2648568669"/>
              </p:ext>
            </p:extLst>
          </p:nvPr>
        </p:nvGraphicFramePr>
        <p:xfrm>
          <a:off x="2012567" y="2179513"/>
          <a:ext cx="7053374" cy="17234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pSp>
        <p:nvGrpSpPr>
          <p:cNvPr id="10" name="Group 9"/>
          <p:cNvGrpSpPr/>
          <p:nvPr/>
        </p:nvGrpSpPr>
        <p:grpSpPr>
          <a:xfrm>
            <a:off x="-47328" y="188640"/>
            <a:ext cx="12239331" cy="1397724"/>
            <a:chOff x="-35496" y="188640"/>
            <a:chExt cx="9179498" cy="1397724"/>
          </a:xfrm>
        </p:grpSpPr>
        <p:sp>
          <p:nvSpPr>
            <p:cNvPr id="8" name="Rectangle 7"/>
            <p:cNvSpPr/>
            <p:nvPr/>
          </p:nvSpPr>
          <p:spPr>
            <a:xfrm rot="5400000">
              <a:off x="4504595" y="-3544248"/>
              <a:ext cx="99316" cy="9179498"/>
            </a:xfrm>
            <a:prstGeom prst="rect">
              <a:avLst/>
            </a:prstGeom>
            <a:solidFill>
              <a:srgbClr val="003B93"/>
            </a:solidFill>
            <a:ln>
              <a:solidFill>
                <a:srgbClr val="003B9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 dirty="0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323528" y="188640"/>
              <a:ext cx="8496944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4400" dirty="0" smtClean="0">
                  <a:solidFill>
                    <a:srgbClr val="003B93"/>
                  </a:solidFill>
                  <a:latin typeface="Arial Narrow" pitchFamily="34" charset="0"/>
                </a:rPr>
                <a:t>Product-Service System</a:t>
              </a:r>
              <a:endParaRPr lang="fr-BE" sz="4400" dirty="0">
                <a:solidFill>
                  <a:srgbClr val="003B93"/>
                </a:solidFill>
                <a:latin typeface="Arial Narrow" pitchFamily="34" charset="0"/>
              </a:endParaRPr>
            </a:p>
          </p:txBody>
        </p:sp>
        <p:sp>
          <p:nvSpPr>
            <p:cNvPr id="9" name="Isosceles Triangle 8"/>
            <p:cNvSpPr/>
            <p:nvPr/>
          </p:nvSpPr>
          <p:spPr>
            <a:xfrm rot="10800000">
              <a:off x="539916" y="1101609"/>
              <a:ext cx="969509" cy="484755"/>
            </a:xfrm>
            <a:prstGeom prst="triangle">
              <a:avLst/>
            </a:prstGeom>
            <a:solidFill>
              <a:srgbClr val="003B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 dirty="0"/>
            </a:p>
          </p:txBody>
        </p:sp>
      </p:grpSp>
      <p:pic>
        <p:nvPicPr>
          <p:cNvPr id="13" name="Picture 57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83" t="28525" r="30414" b="28608"/>
          <a:stretch/>
        </p:blipFill>
        <p:spPr>
          <a:xfrm>
            <a:off x="11180339" y="5777519"/>
            <a:ext cx="1011661" cy="1080481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96311">
            <a:off x="4554728" y="4092761"/>
            <a:ext cx="1813003" cy="1813003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00558">
            <a:off x="8187473" y="4154007"/>
            <a:ext cx="1756936" cy="1756936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 rot="510778">
            <a:off x="6039425" y="4068616"/>
            <a:ext cx="602166" cy="20271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4" name="Rectangle 13"/>
          <p:cNvSpPr/>
          <p:nvPr/>
        </p:nvSpPr>
        <p:spPr>
          <a:xfrm rot="510778">
            <a:off x="4389279" y="5018389"/>
            <a:ext cx="602166" cy="10050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5" name="Rectangle 14"/>
          <p:cNvSpPr/>
          <p:nvPr/>
        </p:nvSpPr>
        <p:spPr>
          <a:xfrm rot="510778">
            <a:off x="4589268" y="3976973"/>
            <a:ext cx="602166" cy="6663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163181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6498" y="396188"/>
            <a:ext cx="9139358" cy="646181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806498" y="396188"/>
            <a:ext cx="9139358" cy="59965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grpSp>
        <p:nvGrpSpPr>
          <p:cNvPr id="10" name="Group 9"/>
          <p:cNvGrpSpPr/>
          <p:nvPr/>
        </p:nvGrpSpPr>
        <p:grpSpPr>
          <a:xfrm>
            <a:off x="-47328" y="188640"/>
            <a:ext cx="12239331" cy="1397724"/>
            <a:chOff x="-35496" y="188640"/>
            <a:chExt cx="9179498" cy="1397724"/>
          </a:xfrm>
        </p:grpSpPr>
        <p:sp>
          <p:nvSpPr>
            <p:cNvPr id="8" name="Rectangle 7"/>
            <p:cNvSpPr/>
            <p:nvPr/>
          </p:nvSpPr>
          <p:spPr>
            <a:xfrm rot="5400000">
              <a:off x="4504595" y="-3544248"/>
              <a:ext cx="99316" cy="9179498"/>
            </a:xfrm>
            <a:prstGeom prst="rect">
              <a:avLst/>
            </a:prstGeom>
            <a:solidFill>
              <a:srgbClr val="003B93"/>
            </a:solidFill>
            <a:ln>
              <a:solidFill>
                <a:srgbClr val="003B9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 dirty="0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323528" y="188640"/>
              <a:ext cx="8496944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4400" dirty="0" smtClean="0">
                  <a:solidFill>
                    <a:srgbClr val="003B93"/>
                  </a:solidFill>
                  <a:latin typeface="Arial Narrow" pitchFamily="34" charset="0"/>
                </a:rPr>
                <a:t>Product-Service System – Typology</a:t>
              </a:r>
              <a:endParaRPr lang="fr-BE" sz="4400" dirty="0">
                <a:solidFill>
                  <a:srgbClr val="003B93"/>
                </a:solidFill>
                <a:latin typeface="Arial Narrow" pitchFamily="34" charset="0"/>
              </a:endParaRPr>
            </a:p>
          </p:txBody>
        </p:sp>
        <p:sp>
          <p:nvSpPr>
            <p:cNvPr id="9" name="Isosceles Triangle 8"/>
            <p:cNvSpPr/>
            <p:nvPr/>
          </p:nvSpPr>
          <p:spPr>
            <a:xfrm rot="10800000">
              <a:off x="539916" y="1101609"/>
              <a:ext cx="969509" cy="484755"/>
            </a:xfrm>
            <a:prstGeom prst="triangle">
              <a:avLst/>
            </a:prstGeom>
            <a:solidFill>
              <a:srgbClr val="003B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 dirty="0"/>
            </a:p>
          </p:txBody>
        </p:sp>
      </p:grpSp>
      <p:pic>
        <p:nvPicPr>
          <p:cNvPr id="13" name="Picture 5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83" t="28525" r="30414" b="28608"/>
          <a:stretch/>
        </p:blipFill>
        <p:spPr>
          <a:xfrm>
            <a:off x="11180339" y="5777519"/>
            <a:ext cx="1011661" cy="108048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733337" y="1101608"/>
            <a:ext cx="5307981" cy="5756391"/>
          </a:xfrm>
          <a:prstGeom prst="rect">
            <a:avLst/>
          </a:prstGeom>
          <a:solidFill>
            <a:srgbClr val="D9D9D9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1" name="Rectangle 10"/>
          <p:cNvSpPr/>
          <p:nvPr/>
        </p:nvSpPr>
        <p:spPr>
          <a:xfrm>
            <a:off x="5497551" y="1750741"/>
            <a:ext cx="3543767" cy="5100809"/>
          </a:xfrm>
          <a:prstGeom prst="rect">
            <a:avLst/>
          </a:prstGeom>
          <a:solidFill>
            <a:srgbClr val="D9D9D9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2" name="Rectangle 11"/>
          <p:cNvSpPr/>
          <p:nvPr/>
        </p:nvSpPr>
        <p:spPr>
          <a:xfrm>
            <a:off x="7270595" y="1762245"/>
            <a:ext cx="1770723" cy="5100809"/>
          </a:xfrm>
          <a:prstGeom prst="rect">
            <a:avLst/>
          </a:prstGeom>
          <a:solidFill>
            <a:srgbClr val="D9D9D9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4" name="Rectangle 13"/>
          <p:cNvSpPr/>
          <p:nvPr/>
        </p:nvSpPr>
        <p:spPr>
          <a:xfrm>
            <a:off x="3731824" y="1744292"/>
            <a:ext cx="1770723" cy="5100809"/>
          </a:xfrm>
          <a:prstGeom prst="rect">
            <a:avLst/>
          </a:prstGeom>
          <a:solidFill>
            <a:srgbClr val="D9D9D9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6" name="Rectangle 15"/>
          <p:cNvSpPr/>
          <p:nvPr/>
        </p:nvSpPr>
        <p:spPr>
          <a:xfrm>
            <a:off x="3730083" y="1744291"/>
            <a:ext cx="3543767" cy="5100809"/>
          </a:xfrm>
          <a:prstGeom prst="rect">
            <a:avLst/>
          </a:prstGeom>
          <a:solidFill>
            <a:srgbClr val="D9D9D9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426621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11" grpId="0" animBg="1"/>
      <p:bldP spid="11" grpId="1" animBg="1"/>
      <p:bldP spid="12" grpId="0" animBg="1"/>
      <p:bldP spid="12" grpId="1" animBg="1"/>
      <p:bldP spid="14" grpId="0" animBg="1"/>
      <p:bldP spid="14" grpId="1" animBg="1"/>
      <p:bldP spid="16" grpId="0" animBg="1"/>
      <p:bldP spid="16" grpId="1" animBg="1"/>
      <p:bldP spid="16" grpId="2" animBg="1"/>
      <p:bldP spid="16" grpId="3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Diagram 21"/>
          <p:cNvGraphicFramePr/>
          <p:nvPr>
            <p:extLst>
              <p:ext uri="{D42A27DB-BD31-4B8C-83A1-F6EECF244321}">
                <p14:modId xmlns:p14="http://schemas.microsoft.com/office/powerpoint/2010/main" val="3234387385"/>
              </p:ext>
            </p:extLst>
          </p:nvPr>
        </p:nvGraphicFramePr>
        <p:xfrm>
          <a:off x="431372" y="709176"/>
          <a:ext cx="10842512" cy="53178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10" name="Group 9"/>
          <p:cNvGrpSpPr/>
          <p:nvPr/>
        </p:nvGrpSpPr>
        <p:grpSpPr>
          <a:xfrm>
            <a:off x="-47328" y="188640"/>
            <a:ext cx="12239331" cy="1397724"/>
            <a:chOff x="-35496" y="188640"/>
            <a:chExt cx="9179498" cy="1397724"/>
          </a:xfrm>
        </p:grpSpPr>
        <p:sp>
          <p:nvSpPr>
            <p:cNvPr id="8" name="Rectangle 7"/>
            <p:cNvSpPr/>
            <p:nvPr/>
          </p:nvSpPr>
          <p:spPr>
            <a:xfrm rot="5400000">
              <a:off x="4504595" y="-3544248"/>
              <a:ext cx="99316" cy="9179498"/>
            </a:xfrm>
            <a:prstGeom prst="rect">
              <a:avLst/>
            </a:prstGeom>
            <a:solidFill>
              <a:srgbClr val="003B93"/>
            </a:solidFill>
            <a:ln>
              <a:solidFill>
                <a:srgbClr val="003B9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 dirty="0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323528" y="188640"/>
              <a:ext cx="8496944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4400" dirty="0" smtClean="0">
                  <a:solidFill>
                    <a:srgbClr val="003B93"/>
                  </a:solidFill>
                  <a:latin typeface="Arial Narrow" pitchFamily="34" charset="0"/>
                </a:rPr>
                <a:t>Economic and societal advantages</a:t>
              </a:r>
              <a:endParaRPr lang="fr-BE" sz="4400" dirty="0">
                <a:solidFill>
                  <a:srgbClr val="003B93"/>
                </a:solidFill>
                <a:latin typeface="Arial Narrow" pitchFamily="34" charset="0"/>
              </a:endParaRPr>
            </a:p>
          </p:txBody>
        </p:sp>
        <p:sp>
          <p:nvSpPr>
            <p:cNvPr id="9" name="Isosceles Triangle 8"/>
            <p:cNvSpPr/>
            <p:nvPr/>
          </p:nvSpPr>
          <p:spPr>
            <a:xfrm rot="10800000">
              <a:off x="539916" y="1101609"/>
              <a:ext cx="969509" cy="484755"/>
            </a:xfrm>
            <a:prstGeom prst="triangle">
              <a:avLst/>
            </a:prstGeom>
            <a:solidFill>
              <a:srgbClr val="003B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 dirty="0"/>
            </a:p>
          </p:txBody>
        </p:sp>
      </p:grpSp>
      <p:pic>
        <p:nvPicPr>
          <p:cNvPr id="13" name="Picture 57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83" t="28525" r="30414" b="28608"/>
          <a:stretch/>
        </p:blipFill>
        <p:spPr>
          <a:xfrm>
            <a:off x="11180339" y="5777519"/>
            <a:ext cx="1011661" cy="1080481"/>
          </a:xfrm>
          <a:prstGeom prst="rect">
            <a:avLst/>
          </a:prstGeom>
        </p:spPr>
      </p:pic>
      <p:sp>
        <p:nvSpPr>
          <p:cNvPr id="11" name="TextBox 1"/>
          <p:cNvSpPr txBox="1"/>
          <p:nvPr/>
        </p:nvSpPr>
        <p:spPr>
          <a:xfrm>
            <a:off x="431371" y="6027003"/>
            <a:ext cx="111287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800"/>
              </a:spcAft>
            </a:pPr>
            <a:r>
              <a:rPr lang="en-US" sz="4800" b="1" dirty="0" smtClean="0">
                <a:solidFill>
                  <a:srgbClr val="003B93"/>
                </a:solidFill>
              </a:rPr>
              <a:t>Lack of implementation by </a:t>
            </a:r>
            <a:r>
              <a:rPr lang="en-US" sz="4800" b="1" dirty="0" smtClean="0">
                <a:solidFill>
                  <a:srgbClr val="003B93"/>
                </a:solidFill>
              </a:rPr>
              <a:t>SMEs</a:t>
            </a:r>
            <a:endParaRPr lang="en-US" sz="4800" b="1" dirty="0" smtClean="0">
              <a:solidFill>
                <a:srgbClr val="003B9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409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-47328" y="188640"/>
            <a:ext cx="12239331" cy="1397724"/>
            <a:chOff x="-35496" y="188640"/>
            <a:chExt cx="9179498" cy="1397724"/>
          </a:xfrm>
        </p:grpSpPr>
        <p:sp>
          <p:nvSpPr>
            <p:cNvPr id="8" name="Rectangle 7"/>
            <p:cNvSpPr/>
            <p:nvPr/>
          </p:nvSpPr>
          <p:spPr>
            <a:xfrm rot="5400000">
              <a:off x="4504595" y="-3544248"/>
              <a:ext cx="99316" cy="9179498"/>
            </a:xfrm>
            <a:prstGeom prst="rect">
              <a:avLst/>
            </a:prstGeom>
            <a:solidFill>
              <a:srgbClr val="003B93"/>
            </a:solidFill>
            <a:ln>
              <a:solidFill>
                <a:srgbClr val="003B9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 dirty="0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323528" y="188640"/>
              <a:ext cx="8496944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4400" dirty="0" smtClean="0">
                  <a:solidFill>
                    <a:srgbClr val="003B93"/>
                  </a:solidFill>
                  <a:latin typeface="Arial Narrow" pitchFamily="34" charset="0"/>
                </a:rPr>
                <a:t>Case study: Union des Classes </a:t>
              </a:r>
              <a:r>
                <a:rPr lang="en-GB" sz="4400" dirty="0" err="1" smtClean="0">
                  <a:solidFill>
                    <a:srgbClr val="003B93"/>
                  </a:solidFill>
                  <a:latin typeface="Arial Narrow" pitchFamily="34" charset="0"/>
                </a:rPr>
                <a:t>Moyennes</a:t>
              </a:r>
              <a:r>
                <a:rPr lang="en-GB" sz="4400" dirty="0" smtClean="0">
                  <a:solidFill>
                    <a:srgbClr val="003B93"/>
                  </a:solidFill>
                  <a:latin typeface="Arial Narrow" pitchFamily="34" charset="0"/>
                </a:rPr>
                <a:t> in Brussels</a:t>
              </a:r>
              <a:endParaRPr lang="fr-BE" sz="4400" dirty="0">
                <a:solidFill>
                  <a:srgbClr val="003B93"/>
                </a:solidFill>
                <a:latin typeface="Arial Narrow" pitchFamily="34" charset="0"/>
              </a:endParaRPr>
            </a:p>
          </p:txBody>
        </p:sp>
        <p:sp>
          <p:nvSpPr>
            <p:cNvPr id="9" name="Isosceles Triangle 8"/>
            <p:cNvSpPr/>
            <p:nvPr/>
          </p:nvSpPr>
          <p:spPr>
            <a:xfrm rot="10800000">
              <a:off x="539916" y="1101609"/>
              <a:ext cx="969509" cy="484755"/>
            </a:xfrm>
            <a:prstGeom prst="triangle">
              <a:avLst/>
            </a:prstGeom>
            <a:solidFill>
              <a:srgbClr val="003B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 dirty="0"/>
            </a:p>
          </p:txBody>
        </p:sp>
      </p:grpSp>
      <p:pic>
        <p:nvPicPr>
          <p:cNvPr id="13" name="Picture 5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83" t="28525" r="30414" b="28608"/>
          <a:stretch/>
        </p:blipFill>
        <p:spPr>
          <a:xfrm>
            <a:off x="11180339" y="5777519"/>
            <a:ext cx="1011661" cy="1080481"/>
          </a:xfrm>
          <a:prstGeom prst="rect">
            <a:avLst/>
          </a:prstGeom>
        </p:spPr>
      </p:pic>
      <p:grpSp>
        <p:nvGrpSpPr>
          <p:cNvPr id="5" name="Groupe 4"/>
          <p:cNvGrpSpPr/>
          <p:nvPr/>
        </p:nvGrpSpPr>
        <p:grpSpPr>
          <a:xfrm>
            <a:off x="8831202" y="1788225"/>
            <a:ext cx="3668170" cy="2747587"/>
            <a:chOff x="8865492" y="2062545"/>
            <a:chExt cx="3668170" cy="2747587"/>
          </a:xfrm>
        </p:grpSpPr>
        <p:pic>
          <p:nvPicPr>
            <p:cNvPr id="2" name="Image 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65492" y="2062545"/>
              <a:ext cx="3668170" cy="2747587"/>
            </a:xfrm>
            <a:prstGeom prst="rect">
              <a:avLst/>
            </a:prstGeom>
          </p:spPr>
        </p:pic>
        <p:sp>
          <p:nvSpPr>
            <p:cNvPr id="3" name="ZoneTexte 2"/>
            <p:cNvSpPr txBox="1"/>
            <p:nvPr/>
          </p:nvSpPr>
          <p:spPr>
            <a:xfrm rot="382958">
              <a:off x="10873930" y="2431160"/>
              <a:ext cx="848309" cy="4770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  <a:spcAft>
                  <a:spcPts val="600"/>
                </a:spcAft>
              </a:pPr>
              <a:endParaRPr lang="fr-BE" sz="200" b="1" dirty="0" smtClean="0">
                <a:latin typeface="Bradley Hand ITC" panose="03070402050302030203" pitchFamily="66" charset="0"/>
              </a:endParaRPr>
            </a:p>
            <a:p>
              <a:r>
                <a:rPr lang="fr-BE" sz="1400" b="1" dirty="0" smtClean="0">
                  <a:latin typeface="Bradley Hand ITC" panose="03070402050302030203" pitchFamily="66" charset="0"/>
                </a:rPr>
                <a:t>Support</a:t>
              </a:r>
            </a:p>
            <a:p>
              <a:endParaRPr lang="fr-BE" sz="200" b="1" dirty="0" smtClean="0">
                <a:latin typeface="Bradley Hand ITC" panose="03070402050302030203" pitchFamily="66" charset="0"/>
              </a:endParaRPr>
            </a:p>
            <a:p>
              <a:endParaRPr lang="fr-BE" sz="200" b="1" dirty="0">
                <a:latin typeface="Bradley Hand ITC" panose="03070402050302030203" pitchFamily="66" charset="0"/>
              </a:endParaRPr>
            </a:p>
          </p:txBody>
        </p:sp>
      </p:grpSp>
      <p:sp>
        <p:nvSpPr>
          <p:cNvPr id="11" name="TextBox 1"/>
          <p:cNvSpPr txBox="1"/>
          <p:nvPr/>
        </p:nvSpPr>
        <p:spPr>
          <a:xfrm>
            <a:off x="457409" y="1371600"/>
            <a:ext cx="11385185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1800"/>
              </a:spcAft>
            </a:pPr>
            <a:r>
              <a:rPr lang="en-US" sz="4800" b="1" dirty="0" smtClean="0">
                <a:solidFill>
                  <a:srgbClr val="003B93"/>
                </a:solidFill>
              </a:rPr>
              <a:t>Eco-conception to Product-Service System</a:t>
            </a:r>
          </a:p>
          <a:p>
            <a:pPr algn="just">
              <a:spcAft>
                <a:spcPts val="1800"/>
              </a:spcAft>
            </a:pPr>
            <a:r>
              <a:rPr lang="en-US" sz="4800" b="1" dirty="0">
                <a:solidFill>
                  <a:srgbClr val="003B93"/>
                </a:solidFill>
              </a:rPr>
              <a:t>Necessity </a:t>
            </a:r>
            <a:r>
              <a:rPr lang="en-US" sz="4800" b="1" dirty="0" smtClean="0">
                <a:solidFill>
                  <a:srgbClr val="003B93"/>
                </a:solidFill>
              </a:rPr>
              <a:t>of</a:t>
            </a:r>
          </a:p>
          <a:p>
            <a:pPr algn="just">
              <a:spcAft>
                <a:spcPts val="1800"/>
              </a:spcAft>
            </a:pPr>
            <a:r>
              <a:rPr lang="en-US" sz="4800" b="1" dirty="0">
                <a:solidFill>
                  <a:srgbClr val="003B93"/>
                </a:solidFill>
              </a:rPr>
              <a:t>	</a:t>
            </a:r>
            <a:r>
              <a:rPr lang="en-US" sz="4800" b="1" dirty="0" smtClean="0">
                <a:solidFill>
                  <a:srgbClr val="003B93"/>
                </a:solidFill>
              </a:rPr>
              <a:t>- Economy transition</a:t>
            </a:r>
            <a:endParaRPr lang="en-US" sz="4800" b="1" dirty="0">
              <a:solidFill>
                <a:srgbClr val="003B93"/>
              </a:solidFill>
            </a:endParaRPr>
          </a:p>
          <a:p>
            <a:pPr algn="just">
              <a:spcAft>
                <a:spcPts val="1800"/>
              </a:spcAft>
            </a:pPr>
            <a:r>
              <a:rPr lang="en-US" sz="4800" b="1" dirty="0" smtClean="0">
                <a:solidFill>
                  <a:srgbClr val="003B93"/>
                </a:solidFill>
              </a:rPr>
              <a:t>	</a:t>
            </a:r>
            <a:r>
              <a:rPr lang="en-US" sz="4800" b="1" dirty="0">
                <a:solidFill>
                  <a:srgbClr val="003B93"/>
                </a:solidFill>
              </a:rPr>
              <a:t>- Individual + collective support </a:t>
            </a:r>
            <a:endParaRPr lang="en-US" sz="4800" b="1" dirty="0" smtClean="0">
              <a:solidFill>
                <a:srgbClr val="003B93"/>
              </a:solidFill>
            </a:endParaRPr>
          </a:p>
          <a:p>
            <a:pPr algn="just">
              <a:spcAft>
                <a:spcPts val="1800"/>
              </a:spcAft>
            </a:pPr>
            <a:r>
              <a:rPr lang="en-US" sz="4800" b="1" dirty="0" smtClean="0">
                <a:solidFill>
                  <a:srgbClr val="003B93"/>
                </a:solidFill>
              </a:rPr>
              <a:t> 	- Public </a:t>
            </a:r>
            <a:r>
              <a:rPr lang="en-US" sz="4800" b="1" dirty="0">
                <a:solidFill>
                  <a:srgbClr val="003B93"/>
                </a:solidFill>
              </a:rPr>
              <a:t>private </a:t>
            </a:r>
            <a:r>
              <a:rPr lang="en-US" sz="4800" b="1" dirty="0" smtClean="0">
                <a:solidFill>
                  <a:srgbClr val="003B93"/>
                </a:solidFill>
              </a:rPr>
              <a:t>co-construction</a:t>
            </a:r>
          </a:p>
        </p:txBody>
      </p:sp>
    </p:spTree>
    <p:extLst>
      <p:ext uri="{BB962C8B-B14F-4D97-AF65-F5344CB8AC3E}">
        <p14:creationId xmlns:p14="http://schemas.microsoft.com/office/powerpoint/2010/main" val="1631546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-47328" y="188640"/>
            <a:ext cx="12239331" cy="1397724"/>
            <a:chOff x="-35496" y="188640"/>
            <a:chExt cx="9179498" cy="1397724"/>
          </a:xfrm>
        </p:grpSpPr>
        <p:sp>
          <p:nvSpPr>
            <p:cNvPr id="8" name="Rectangle 7"/>
            <p:cNvSpPr/>
            <p:nvPr/>
          </p:nvSpPr>
          <p:spPr>
            <a:xfrm rot="5400000">
              <a:off x="4504595" y="-3544248"/>
              <a:ext cx="99316" cy="9179498"/>
            </a:xfrm>
            <a:prstGeom prst="rect">
              <a:avLst/>
            </a:prstGeom>
            <a:solidFill>
              <a:srgbClr val="003B93"/>
            </a:solidFill>
            <a:ln>
              <a:solidFill>
                <a:srgbClr val="003B9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 dirty="0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323528" y="188640"/>
              <a:ext cx="8496944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4400" dirty="0" smtClean="0">
                  <a:solidFill>
                    <a:srgbClr val="003B93"/>
                  </a:solidFill>
                  <a:latin typeface="Arial Narrow" pitchFamily="34" charset="0"/>
                </a:rPr>
                <a:t>Case study: Union des Classes </a:t>
              </a:r>
              <a:r>
                <a:rPr lang="en-GB" sz="4400" dirty="0" err="1" smtClean="0">
                  <a:solidFill>
                    <a:srgbClr val="003B93"/>
                  </a:solidFill>
                  <a:latin typeface="Arial Narrow" pitchFamily="34" charset="0"/>
                </a:rPr>
                <a:t>Moyennes</a:t>
              </a:r>
              <a:r>
                <a:rPr lang="en-GB" sz="4400" dirty="0" smtClean="0">
                  <a:solidFill>
                    <a:srgbClr val="003B93"/>
                  </a:solidFill>
                  <a:latin typeface="Arial Narrow" pitchFamily="34" charset="0"/>
                </a:rPr>
                <a:t> in Brussels</a:t>
              </a:r>
              <a:endParaRPr lang="fr-BE" sz="4400" dirty="0">
                <a:solidFill>
                  <a:srgbClr val="003B93"/>
                </a:solidFill>
                <a:latin typeface="Arial Narrow" pitchFamily="34" charset="0"/>
              </a:endParaRPr>
            </a:p>
          </p:txBody>
        </p:sp>
        <p:sp>
          <p:nvSpPr>
            <p:cNvPr id="9" name="Isosceles Triangle 8"/>
            <p:cNvSpPr/>
            <p:nvPr/>
          </p:nvSpPr>
          <p:spPr>
            <a:xfrm rot="10800000">
              <a:off x="539916" y="1101609"/>
              <a:ext cx="969509" cy="484755"/>
            </a:xfrm>
            <a:prstGeom prst="triangle">
              <a:avLst/>
            </a:prstGeom>
            <a:solidFill>
              <a:srgbClr val="003B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 dirty="0"/>
            </a:p>
          </p:txBody>
        </p:sp>
      </p:grpSp>
      <p:pic>
        <p:nvPicPr>
          <p:cNvPr id="13" name="Picture 5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83" t="28525" r="30414" b="28608"/>
          <a:stretch/>
        </p:blipFill>
        <p:spPr>
          <a:xfrm>
            <a:off x="11180339" y="5777519"/>
            <a:ext cx="1011661" cy="1080481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13" y="4125951"/>
            <a:ext cx="4739268" cy="2653990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684" y="1666437"/>
            <a:ext cx="4380138" cy="2322436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4793" y="1308719"/>
            <a:ext cx="5083345" cy="3361362"/>
          </a:xfrm>
          <a:prstGeom prst="rect">
            <a:avLst/>
          </a:prstGeom>
        </p:spPr>
      </p:pic>
      <p:sp>
        <p:nvSpPr>
          <p:cNvPr id="11" name="TextBox 1"/>
          <p:cNvSpPr txBox="1"/>
          <p:nvPr/>
        </p:nvSpPr>
        <p:spPr>
          <a:xfrm>
            <a:off x="457409" y="1371600"/>
            <a:ext cx="113851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1800"/>
              </a:spcAft>
            </a:pPr>
            <a:r>
              <a:rPr lang="en-US" sz="4800" b="1" dirty="0" smtClean="0">
                <a:solidFill>
                  <a:srgbClr val="003B93"/>
                </a:solidFill>
              </a:rPr>
              <a:t>Example</a:t>
            </a:r>
          </a:p>
        </p:txBody>
      </p:sp>
      <p:sp>
        <p:nvSpPr>
          <p:cNvPr id="6" name="Rectangle 5"/>
          <p:cNvSpPr/>
          <p:nvPr/>
        </p:nvSpPr>
        <p:spPr>
          <a:xfrm>
            <a:off x="1154430" y="2202597"/>
            <a:ext cx="1497330" cy="9177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262056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8914" y="5002395"/>
            <a:ext cx="2768600" cy="185420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3094" y="1105599"/>
            <a:ext cx="1743075" cy="2619375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47328" y="188640"/>
            <a:ext cx="12239331" cy="1397724"/>
            <a:chOff x="-35496" y="188640"/>
            <a:chExt cx="9179498" cy="1397724"/>
          </a:xfrm>
        </p:grpSpPr>
        <p:sp>
          <p:nvSpPr>
            <p:cNvPr id="8" name="Rectangle 7"/>
            <p:cNvSpPr/>
            <p:nvPr/>
          </p:nvSpPr>
          <p:spPr>
            <a:xfrm rot="5400000">
              <a:off x="4504595" y="-3544248"/>
              <a:ext cx="99316" cy="9179498"/>
            </a:xfrm>
            <a:prstGeom prst="rect">
              <a:avLst/>
            </a:prstGeom>
            <a:solidFill>
              <a:srgbClr val="003B93"/>
            </a:solidFill>
            <a:ln>
              <a:solidFill>
                <a:srgbClr val="003B9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 dirty="0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323528" y="188640"/>
              <a:ext cx="8496944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>
                  <a:solidFill>
                    <a:srgbClr val="003B93"/>
                  </a:solidFill>
                  <a:latin typeface="Arial Narrow" pitchFamily="34" charset="0"/>
                </a:rPr>
                <a:t>The changing role of public </a:t>
              </a:r>
              <a:r>
                <a:rPr lang="en-US" sz="4400" dirty="0" smtClean="0">
                  <a:solidFill>
                    <a:srgbClr val="003B93"/>
                  </a:solidFill>
                  <a:latin typeface="Arial Narrow" pitchFamily="34" charset="0"/>
                </a:rPr>
                <a:t>authority</a:t>
              </a:r>
              <a:endParaRPr lang="fr-BE" sz="4400" dirty="0">
                <a:solidFill>
                  <a:srgbClr val="003B93"/>
                </a:solidFill>
                <a:latin typeface="Arial Narrow" pitchFamily="34" charset="0"/>
              </a:endParaRPr>
            </a:p>
          </p:txBody>
        </p:sp>
        <p:sp>
          <p:nvSpPr>
            <p:cNvPr id="9" name="Isosceles Triangle 8"/>
            <p:cNvSpPr/>
            <p:nvPr/>
          </p:nvSpPr>
          <p:spPr>
            <a:xfrm rot="10800000">
              <a:off x="539916" y="1101609"/>
              <a:ext cx="969509" cy="484755"/>
            </a:xfrm>
            <a:prstGeom prst="triangle">
              <a:avLst/>
            </a:prstGeom>
            <a:solidFill>
              <a:srgbClr val="003B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 dirty="0"/>
            </a:p>
          </p:txBody>
        </p:sp>
      </p:grpSp>
      <p:pic>
        <p:nvPicPr>
          <p:cNvPr id="13" name="Picture 5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83" t="28525" r="30414" b="28608"/>
          <a:stretch/>
        </p:blipFill>
        <p:spPr>
          <a:xfrm>
            <a:off x="11180339" y="5777519"/>
            <a:ext cx="1011661" cy="1080481"/>
          </a:xfrm>
          <a:prstGeom prst="rect">
            <a:avLst/>
          </a:prstGeom>
        </p:spPr>
      </p:pic>
      <p:sp>
        <p:nvSpPr>
          <p:cNvPr id="11" name="TextBox 1"/>
          <p:cNvSpPr txBox="1"/>
          <p:nvPr/>
        </p:nvSpPr>
        <p:spPr>
          <a:xfrm>
            <a:off x="457409" y="1485900"/>
            <a:ext cx="11385185" cy="44781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 algn="just">
              <a:spcAft>
                <a:spcPts val="1800"/>
              </a:spcAft>
              <a:buFontTx/>
              <a:buChar char="-"/>
            </a:pPr>
            <a:r>
              <a:rPr lang="en-US" sz="4800" b="1" dirty="0" smtClean="0">
                <a:solidFill>
                  <a:srgbClr val="003B93"/>
                </a:solidFill>
              </a:rPr>
              <a:t>Transition </a:t>
            </a:r>
            <a:r>
              <a:rPr lang="en-US" sz="4800" b="1" dirty="0">
                <a:solidFill>
                  <a:srgbClr val="003B93"/>
                </a:solidFill>
              </a:rPr>
              <a:t>observation</a:t>
            </a:r>
          </a:p>
          <a:p>
            <a:pPr marL="685800" indent="-685800" algn="just">
              <a:spcAft>
                <a:spcPts val="1800"/>
              </a:spcAft>
              <a:buFontTx/>
              <a:buChar char="-"/>
            </a:pPr>
            <a:r>
              <a:rPr lang="en-US" sz="4800" b="1" dirty="0" smtClean="0">
                <a:solidFill>
                  <a:srgbClr val="003B93"/>
                </a:solidFill>
              </a:rPr>
              <a:t>Public </a:t>
            </a:r>
            <a:r>
              <a:rPr lang="en-US" sz="4800" b="1" dirty="0">
                <a:solidFill>
                  <a:srgbClr val="003B93"/>
                </a:solidFill>
              </a:rPr>
              <a:t>procurement </a:t>
            </a:r>
            <a:r>
              <a:rPr lang="en-US" sz="4800" b="1" dirty="0" smtClean="0">
                <a:solidFill>
                  <a:srgbClr val="003B93"/>
                </a:solidFill>
              </a:rPr>
              <a:t>stimulation</a:t>
            </a:r>
          </a:p>
          <a:p>
            <a:pPr marL="685800" indent="-685800" algn="just">
              <a:spcAft>
                <a:spcPts val="1800"/>
              </a:spcAft>
              <a:buFontTx/>
              <a:buChar char="-"/>
            </a:pPr>
            <a:r>
              <a:rPr lang="en-US" sz="4800" b="1" dirty="0" smtClean="0">
                <a:solidFill>
                  <a:srgbClr val="003B93"/>
                </a:solidFill>
              </a:rPr>
              <a:t>Consumers and entrepreneur awareness</a:t>
            </a:r>
            <a:endParaRPr lang="en-US" sz="2000" b="1" dirty="0">
              <a:solidFill>
                <a:srgbClr val="003B93"/>
              </a:solidFill>
            </a:endParaRPr>
          </a:p>
          <a:p>
            <a:pPr marL="685800" indent="-685800" algn="just">
              <a:spcAft>
                <a:spcPts val="1800"/>
              </a:spcAft>
              <a:buFontTx/>
              <a:buChar char="-"/>
            </a:pPr>
            <a:r>
              <a:rPr lang="en-US" sz="4800" b="1" dirty="0" smtClean="0">
                <a:solidFill>
                  <a:srgbClr val="003B93"/>
                </a:solidFill>
              </a:rPr>
              <a:t>Finance </a:t>
            </a:r>
            <a:r>
              <a:rPr lang="en-US" sz="4800" b="1" dirty="0">
                <a:solidFill>
                  <a:srgbClr val="003B93"/>
                </a:solidFill>
              </a:rPr>
              <a:t>the (risky) change of business </a:t>
            </a:r>
            <a:r>
              <a:rPr lang="en-US" sz="4800" b="1" dirty="0" smtClean="0">
                <a:solidFill>
                  <a:srgbClr val="003B93"/>
                </a:solidFill>
              </a:rPr>
              <a:t>model</a:t>
            </a:r>
            <a:endParaRPr lang="en-US" sz="4800" b="1" dirty="0">
              <a:solidFill>
                <a:srgbClr val="003B9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3187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apas">
  <a:themeElements>
    <a:clrScheme name="Brisa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Capa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apas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as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as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as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as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as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as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as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as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as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Office Theme">
  <a:themeElements>
    <a:clrScheme name="ACR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42A62A"/>
      </a:hlink>
      <a:folHlink>
        <a:srgbClr val="42A62A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3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007_Screen_Small_27-94x21-59_18Nov08">
  <a:themeElements>
    <a:clrScheme name="Deloitte 2008">
      <a:dk1>
        <a:srgbClr val="000000"/>
      </a:dk1>
      <a:lt1>
        <a:srgbClr val="FFFFFF"/>
      </a:lt1>
      <a:dk2>
        <a:srgbClr val="002776"/>
      </a:dk2>
      <a:lt2>
        <a:srgbClr val="FFFFFF"/>
      </a:lt2>
      <a:accent1>
        <a:srgbClr val="002776"/>
      </a:accent1>
      <a:accent2>
        <a:srgbClr val="92D400"/>
      </a:accent2>
      <a:accent3>
        <a:srgbClr val="00A1DE"/>
      </a:accent3>
      <a:accent4>
        <a:srgbClr val="3C8A2E"/>
      </a:accent4>
      <a:accent5>
        <a:srgbClr val="72C7E7"/>
      </a:accent5>
      <a:accent6>
        <a:srgbClr val="C9DD03"/>
      </a:accent6>
      <a:hlink>
        <a:srgbClr val="00A1DE"/>
      </a:hlink>
      <a:folHlink>
        <a:srgbClr val="72C7E7"/>
      </a:folHlink>
    </a:clrScheme>
    <a:fontScheme name="18_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8_Blank 1">
        <a:dk1>
          <a:srgbClr val="000000"/>
        </a:dk1>
        <a:lt1>
          <a:srgbClr val="FFFFFF"/>
        </a:lt1>
        <a:dk2>
          <a:srgbClr val="002776"/>
        </a:dk2>
        <a:lt2>
          <a:srgbClr val="FFFFFF"/>
        </a:lt2>
        <a:accent1>
          <a:srgbClr val="002776"/>
        </a:accent1>
        <a:accent2>
          <a:srgbClr val="92D400"/>
        </a:accent2>
        <a:accent3>
          <a:srgbClr val="FFFFFF"/>
        </a:accent3>
        <a:accent4>
          <a:srgbClr val="000000"/>
        </a:accent4>
        <a:accent5>
          <a:srgbClr val="AAACBD"/>
        </a:accent5>
        <a:accent6>
          <a:srgbClr val="84C000"/>
        </a:accent6>
        <a:hlink>
          <a:srgbClr val="00A1DE"/>
        </a:hlink>
        <a:folHlink>
          <a:srgbClr val="72C7E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8885</TotalTime>
  <Words>269</Words>
  <Application>Microsoft Office PowerPoint</Application>
  <PresentationFormat>Grand écran</PresentationFormat>
  <Paragraphs>91</Paragraphs>
  <Slides>13</Slides>
  <Notes>13</Notes>
  <HiddenSlides>0</HiddenSlides>
  <MMClips>0</MMClips>
  <ScaleCrop>false</ScaleCrop>
  <HeadingPairs>
    <vt:vector size="6" baseType="variant">
      <vt:variant>
        <vt:lpstr>Polices utilisées</vt:lpstr>
      </vt:variant>
      <vt:variant>
        <vt:i4>13</vt:i4>
      </vt:variant>
      <vt:variant>
        <vt:lpstr>Thème</vt:lpstr>
      </vt:variant>
      <vt:variant>
        <vt:i4>4</vt:i4>
      </vt:variant>
      <vt:variant>
        <vt:lpstr>Titres des diapositives</vt:lpstr>
      </vt:variant>
      <vt:variant>
        <vt:i4>13</vt:i4>
      </vt:variant>
    </vt:vector>
  </HeadingPairs>
  <TitlesOfParts>
    <vt:vector size="30" baseType="lpstr">
      <vt:lpstr>ＭＳ Ｐゴシック</vt:lpstr>
      <vt:lpstr>ＭＳ Ｐゴシック</vt:lpstr>
      <vt:lpstr>Arial</vt:lpstr>
      <vt:lpstr>Arial Narrow</vt:lpstr>
      <vt:lpstr>BookAntiqua-Bold</vt:lpstr>
      <vt:lpstr>BookAntiqua-Italic</vt:lpstr>
      <vt:lpstr>Bradley Hand ITC</vt:lpstr>
      <vt:lpstr>Calibri</vt:lpstr>
      <vt:lpstr>Calibri Light</vt:lpstr>
      <vt:lpstr>Lucida Grande</vt:lpstr>
      <vt:lpstr>Times New Roman</vt:lpstr>
      <vt:lpstr>Verdana</vt:lpstr>
      <vt:lpstr>Wingdings</vt:lpstr>
      <vt:lpstr>Capas</vt:lpstr>
      <vt:lpstr>1_Office Theme</vt:lpstr>
      <vt:lpstr>2_Office Theme</vt:lpstr>
      <vt:lpstr>2007_Screen_Small_27-94x21-59_18Nov08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Mathieu Van Vyve</cp:lastModifiedBy>
  <cp:revision>936</cp:revision>
  <cp:lastPrinted>2015-09-28T07:58:06Z</cp:lastPrinted>
  <dcterms:created xsi:type="dcterms:W3CDTF">2014-10-22T12:46:12Z</dcterms:created>
  <dcterms:modified xsi:type="dcterms:W3CDTF">2015-11-23T14:02:14Z</dcterms:modified>
</cp:coreProperties>
</file>